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Fjalla One"/>
      <p:regular r:id="rId16"/>
    </p:embeddedFont>
    <p:embeddedFont>
      <p:font typeface="Barlow Semi Condensed Medium"/>
      <p:regular r:id="rId17"/>
      <p:bold r:id="rId18"/>
      <p:italic r:id="rId19"/>
      <p:boldItalic r:id="rId20"/>
    </p:embeddedFont>
    <p:embeddedFont>
      <p:font typeface="Barlow Semi Condensed"/>
      <p:regular r:id="rId21"/>
      <p:bold r:id="rId22"/>
      <p:italic r:id="rId23"/>
      <p:boldItalic r:id="rId24"/>
    </p:embeddedFont>
    <p:embeddedFont>
      <p:font typeface="Oswald"/>
      <p:regular r:id="rId25"/>
      <p:bold r:id="rId26"/>
    </p:embeddedFont>
    <p:embeddedFont>
      <p:font typeface="Barlow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arlowSemiCondensedMedium-boldItalic.fntdata"/><Relationship Id="rId22" Type="http://schemas.openxmlformats.org/officeDocument/2006/relationships/font" Target="fonts/BarlowSemiCondensed-bold.fntdata"/><Relationship Id="rId21" Type="http://schemas.openxmlformats.org/officeDocument/2006/relationships/font" Target="fonts/BarlowSemiCondensed-regular.fntdata"/><Relationship Id="rId24" Type="http://schemas.openxmlformats.org/officeDocument/2006/relationships/font" Target="fonts/BarlowSemiCondensed-boldItalic.fntdata"/><Relationship Id="rId23" Type="http://schemas.openxmlformats.org/officeDocument/2006/relationships/font" Target="fonts/BarlowSemiCondense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swald-bold.fntdata"/><Relationship Id="rId25" Type="http://schemas.openxmlformats.org/officeDocument/2006/relationships/font" Target="fonts/Oswald-regular.fntdata"/><Relationship Id="rId28" Type="http://schemas.openxmlformats.org/officeDocument/2006/relationships/font" Target="fonts/BarlowLight-bold.fntdata"/><Relationship Id="rId27" Type="http://schemas.openxmlformats.org/officeDocument/2006/relationships/font" Target="fonts/Barlow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Light-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Barlow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BarlowSemiCondensedMedium-regular.fntdata"/><Relationship Id="rId16" Type="http://schemas.openxmlformats.org/officeDocument/2006/relationships/font" Target="fonts/FjallaOne-regular.fntdata"/><Relationship Id="rId19" Type="http://schemas.openxmlformats.org/officeDocument/2006/relationships/font" Target="fonts/BarlowSemiCondensedMedium-italic.fntdata"/><Relationship Id="rId18" Type="http://schemas.openxmlformats.org/officeDocument/2006/relationships/font" Target="fonts/BarlowSemi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d4b80129c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d4b80129c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 es un ejemplo de Dockerfile, donde se puede ver claramente el concepto de arquitectura de capas utilizado en los contenedores. La primer instrucción marca que imagen existente será utilizada como base de esta nueva imagen. Las siguientes instrucciones son las modificaciones que se aplicaran arriba de los pasos anteriores, en este caso se instalan dependencias como actualizaciones de los paquetes instalados, python y flask. Luego, se copia el código de la aplicación que estamos contenerizando con la instrucción COPY del directorio actual a /opt/source-code. Y por último, se indica el comando que se ejecutará al correr esta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d4b80129c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d4b80129c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orquestadores son herramientas que automatizan el despliegue, </a:t>
            </a:r>
            <a:r>
              <a:rPr lang="en"/>
              <a:t>gestión</a:t>
            </a:r>
            <a:r>
              <a:rPr lang="en"/>
              <a:t>, escalado, </a:t>
            </a:r>
            <a:r>
              <a:rPr lang="en"/>
              <a:t>interconexión</a:t>
            </a:r>
            <a:r>
              <a:rPr lang="en"/>
              <a:t> y disponibilidad de contenedores. Entre los más populares podemos encontrar a Kubernetes, Docker Swarm, Mesos, y Amazon ECS.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804e9800b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804e9800b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d6cd08c68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d6cd08c68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d6cd08c684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d6cd08c684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d4b80129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d4b80129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D3D3D"/>
                </a:solidFill>
              </a:rPr>
              <a:t>Los contenedores son un mecanismo de paquetización de aplicaciones que nos permite distribuirlas, desplegarlas y ejecutarlas siempre de la misma forma. Lo único necesario es tener instalado el runtime del administrador de contenedores, y esto garantiza que estos se ejecuten al estilo Sandbox, es decir, aislados, seguros e inalterables. Simplemente se despliega la imagen y se ejecuta el contenedor, y nuestra aplicación funcionará correctamente.</a:t>
            </a:r>
            <a:endParaRPr>
              <a:solidFill>
                <a:srgbClr val="3D3D3D"/>
              </a:solidFill>
            </a:endParaRPr>
          </a:p>
          <a:p>
            <a:pPr indent="0" lvl="0" marL="0" rtl="0" algn="l">
              <a:spcBef>
                <a:spcPts val="0"/>
              </a:spcBef>
              <a:spcAft>
                <a:spcPts val="0"/>
              </a:spcAft>
              <a:buNone/>
            </a:pPr>
            <a:r>
              <a:rPr lang="en"/>
              <a:t>Docker es la plataforma de contenedores más popular del mundo. Al proporcionarnos un runtime común para todas las imágenes que necesitemos, el tamaño final de cada imagen resulta menor a la alternativa proporcionada por las máquinas virtuales, ya que no es necesario que cada aplicación tenga su propio SO.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d4b80129c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d4b80129c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contenedores son instancias de “imágenes” creadas con plantillas llamadas Dockerfile. Estos archivos trabajan en capas, agregando funcionalidades, </a:t>
            </a:r>
            <a:r>
              <a:rPr lang="en"/>
              <a:t>librerías</a:t>
            </a:r>
            <a:r>
              <a:rPr lang="en"/>
              <a:t>, configuraciones, y datos propios, hechos a la medida de cada aplicación. Tomando como base un dockerfile podemos construir una imagen distribuible, que será publicada en un registro de imágenes, y desde donde podemos desplegarla en cualquier equipo que ejecute Docker. Luego, podemos ejecutar una imagen, creando un contenedor de la misma.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d4b80129c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d4b80129c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Algunos comandos muy útiles pueden ser: . docker run, utilizado para ejecutar una imagen y crear un contenedor; . docker ps, utilizado para mostrar todos los contenedores en ejecución; .docker stop “nombre del contenedor”, que sirve para detener un contenedor; .docker rm “nombre del contenedor”, que elimina el contenedor que le pasamos como parámetro; .docker images que lista las imágenes a la que le hicimos pull en el equipo local; docker rmi “nombre de imagen”, para eliminar una imagen del equipo local.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30.png"/><Relationship Id="rId7" Type="http://schemas.openxmlformats.org/officeDocument/2006/relationships/image" Target="../media/image24.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16.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85" name="Shape 1685"/>
        <p:cNvGrpSpPr/>
        <p:nvPr/>
      </p:nvGrpSpPr>
      <p:grpSpPr>
        <a:xfrm>
          <a:off x="0" y="0"/>
          <a:ext cx="0" cy="0"/>
          <a:chOff x="0" y="0"/>
          <a:chExt cx="0" cy="0"/>
        </a:xfrm>
      </p:grpSpPr>
      <p:grpSp>
        <p:nvGrpSpPr>
          <p:cNvPr id="1686" name="Google Shape;1686;p33"/>
          <p:cNvGrpSpPr/>
          <p:nvPr/>
        </p:nvGrpSpPr>
        <p:grpSpPr>
          <a:xfrm>
            <a:off x="303210" y="959719"/>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5248650" y="2002525"/>
            <a:ext cx="3693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Virtualización</a:t>
            </a:r>
            <a:endParaRPr sz="5000">
              <a:solidFill>
                <a:schemeClr val="dk2"/>
              </a:solidFill>
            </a:endParaRPr>
          </a:p>
        </p:txBody>
      </p:sp>
      <p:sp>
        <p:nvSpPr>
          <p:cNvPr id="1881" name="Google Shape;1881;p33"/>
          <p:cNvSpPr txBox="1"/>
          <p:nvPr>
            <p:ph idx="1" type="subTitle"/>
          </p:nvPr>
        </p:nvSpPr>
        <p:spPr>
          <a:xfrm>
            <a:off x="6042300" y="3657020"/>
            <a:ext cx="32643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latin typeface="Oswald"/>
                <a:ea typeface="Oswald"/>
                <a:cs typeface="Oswald"/>
                <a:sym typeface="Oswald"/>
              </a:rPr>
              <a:t>Sassali, Constanza</a:t>
            </a:r>
            <a:endParaRPr sz="2300">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2300">
                <a:latin typeface="Oswald"/>
                <a:ea typeface="Oswald"/>
                <a:cs typeface="Oswald"/>
                <a:sym typeface="Oswald"/>
              </a:rPr>
              <a:t>Bertotto, Ariel </a:t>
            </a:r>
            <a:endParaRPr sz="2300">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2300">
                <a:latin typeface="Oswald"/>
                <a:ea typeface="Oswald"/>
                <a:cs typeface="Oswald"/>
                <a:sym typeface="Oswald"/>
              </a:rPr>
              <a:t>Pavajeau, Kiana </a:t>
            </a:r>
            <a:endParaRPr sz="2300">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2300">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sz="2300">
              <a:solidFill>
                <a:schemeClr val="accent1"/>
              </a:solidFill>
              <a:latin typeface="Oswald"/>
              <a:ea typeface="Oswald"/>
              <a:cs typeface="Oswald"/>
              <a:sym typeface="Oswald"/>
            </a:endParaRPr>
          </a:p>
          <a:p>
            <a:pPr indent="0" lvl="0" marL="0" rtl="0" algn="l">
              <a:spcBef>
                <a:spcPts val="0"/>
              </a:spcBef>
              <a:spcAft>
                <a:spcPts val="0"/>
              </a:spcAft>
              <a:buNone/>
            </a:pPr>
            <a:r>
              <a:t/>
            </a:r>
            <a:endParaRPr sz="2300">
              <a:solidFill>
                <a:schemeClr val="accen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42"/>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5" name="Google Shape;2335;p42"/>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6" name="Google Shape;2336;p42"/>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7" name="Google Shape;2337;p42"/>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38" name="Google Shape;2338;p42"/>
          <p:cNvPicPr preferRelativeResize="0"/>
          <p:nvPr/>
        </p:nvPicPr>
        <p:blipFill>
          <a:blip r:embed="rId3">
            <a:alphaModFix/>
          </a:blip>
          <a:stretch>
            <a:fillRect/>
          </a:stretch>
        </p:blipFill>
        <p:spPr>
          <a:xfrm>
            <a:off x="0" y="-2375"/>
            <a:ext cx="914400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43"/>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4" name="Google Shape;2344;p43"/>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5" name="Google Shape;2345;p43"/>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6" name="Google Shape;2346;p43"/>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47" name="Google Shape;2347;p43"/>
          <p:cNvPicPr preferRelativeResize="0"/>
          <p:nvPr/>
        </p:nvPicPr>
        <p:blipFill>
          <a:blip r:embed="rId3">
            <a:alphaModFix/>
          </a:blip>
          <a:stretch>
            <a:fillRect/>
          </a:stretch>
        </p:blipFill>
        <p:spPr>
          <a:xfrm>
            <a:off x="6616974" y="1184800"/>
            <a:ext cx="2478975" cy="2100125"/>
          </a:xfrm>
          <a:prstGeom prst="rect">
            <a:avLst/>
          </a:prstGeom>
          <a:noFill/>
          <a:ln>
            <a:noFill/>
          </a:ln>
        </p:spPr>
      </p:pic>
      <p:pic>
        <p:nvPicPr>
          <p:cNvPr id="2348" name="Google Shape;2348;p43"/>
          <p:cNvPicPr preferRelativeResize="0"/>
          <p:nvPr/>
        </p:nvPicPr>
        <p:blipFill>
          <a:blip r:embed="rId4">
            <a:alphaModFix/>
          </a:blip>
          <a:stretch>
            <a:fillRect/>
          </a:stretch>
        </p:blipFill>
        <p:spPr>
          <a:xfrm>
            <a:off x="6248391" y="0"/>
            <a:ext cx="2895600" cy="1533525"/>
          </a:xfrm>
          <a:prstGeom prst="rect">
            <a:avLst/>
          </a:prstGeom>
          <a:noFill/>
          <a:ln>
            <a:noFill/>
          </a:ln>
        </p:spPr>
      </p:pic>
      <p:pic>
        <p:nvPicPr>
          <p:cNvPr id="2349" name="Google Shape;2349;p43"/>
          <p:cNvPicPr preferRelativeResize="0"/>
          <p:nvPr/>
        </p:nvPicPr>
        <p:blipFill>
          <a:blip r:embed="rId5">
            <a:alphaModFix/>
          </a:blip>
          <a:stretch>
            <a:fillRect/>
          </a:stretch>
        </p:blipFill>
        <p:spPr>
          <a:xfrm>
            <a:off x="6248400" y="3747936"/>
            <a:ext cx="2895600" cy="1395564"/>
          </a:xfrm>
          <a:prstGeom prst="rect">
            <a:avLst/>
          </a:prstGeom>
          <a:noFill/>
          <a:ln>
            <a:noFill/>
          </a:ln>
        </p:spPr>
      </p:pic>
      <p:pic>
        <p:nvPicPr>
          <p:cNvPr id="2350" name="Google Shape;2350;p43"/>
          <p:cNvPicPr preferRelativeResize="0"/>
          <p:nvPr/>
        </p:nvPicPr>
        <p:blipFill>
          <a:blip r:embed="rId6">
            <a:alphaModFix/>
          </a:blip>
          <a:stretch>
            <a:fillRect/>
          </a:stretch>
        </p:blipFill>
        <p:spPr>
          <a:xfrm>
            <a:off x="-9" y="2352675"/>
            <a:ext cx="5953125" cy="2790825"/>
          </a:xfrm>
          <a:prstGeom prst="rect">
            <a:avLst/>
          </a:prstGeom>
          <a:noFill/>
          <a:ln>
            <a:noFill/>
          </a:ln>
        </p:spPr>
      </p:pic>
      <p:pic>
        <p:nvPicPr>
          <p:cNvPr id="2351" name="Google Shape;2351;p43"/>
          <p:cNvPicPr preferRelativeResize="0"/>
          <p:nvPr/>
        </p:nvPicPr>
        <p:blipFill>
          <a:blip r:embed="rId7">
            <a:alphaModFix/>
          </a:blip>
          <a:stretch>
            <a:fillRect/>
          </a:stretch>
        </p:blipFill>
        <p:spPr>
          <a:xfrm>
            <a:off x="6162241" y="2880350"/>
            <a:ext cx="2933700" cy="1219200"/>
          </a:xfrm>
          <a:prstGeom prst="rect">
            <a:avLst/>
          </a:prstGeom>
          <a:noFill/>
          <a:ln>
            <a:noFill/>
          </a:ln>
        </p:spPr>
      </p:pic>
      <p:pic>
        <p:nvPicPr>
          <p:cNvPr id="2352" name="Google Shape;2352;p43"/>
          <p:cNvPicPr preferRelativeResize="0"/>
          <p:nvPr/>
        </p:nvPicPr>
        <p:blipFill>
          <a:blip r:embed="rId8">
            <a:alphaModFix/>
          </a:blip>
          <a:stretch>
            <a:fillRect/>
          </a:stretch>
        </p:blipFill>
        <p:spPr>
          <a:xfrm>
            <a:off x="0" y="0"/>
            <a:ext cx="5205199" cy="235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5" name="Shape 1885"/>
        <p:cNvGrpSpPr/>
        <p:nvPr/>
      </p:nvGrpSpPr>
      <p:grpSpPr>
        <a:xfrm>
          <a:off x="0" y="0"/>
          <a:ext cx="0" cy="0"/>
          <a:chOff x="0" y="0"/>
          <a:chExt cx="0" cy="0"/>
        </a:xfrm>
      </p:grpSpPr>
      <p:sp>
        <p:nvSpPr>
          <p:cNvPr id="1886" name="Google Shape;1886;p34"/>
          <p:cNvSpPr txBox="1"/>
          <p:nvPr>
            <p:ph type="title"/>
          </p:nvPr>
        </p:nvSpPr>
        <p:spPr>
          <a:xfrm>
            <a:off x="441175" y="236725"/>
            <a:ext cx="3906000" cy="73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ESCRITORIO  REMOTO</a:t>
            </a:r>
            <a:endParaRPr/>
          </a:p>
        </p:txBody>
      </p:sp>
      <p:sp>
        <p:nvSpPr>
          <p:cNvPr id="1887" name="Google Shape;1887;p34"/>
          <p:cNvSpPr txBox="1"/>
          <p:nvPr>
            <p:ph idx="4" type="subTitle"/>
          </p:nvPr>
        </p:nvSpPr>
        <p:spPr>
          <a:xfrm>
            <a:off x="762175" y="3533450"/>
            <a:ext cx="3264000" cy="10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Acceder e interactuar con una computadora a distancia a través de una conexión a internet</a:t>
            </a:r>
            <a:endParaRPr/>
          </a:p>
          <a:p>
            <a:pPr indent="0" lvl="0" marL="0" rtl="0" algn="ctr">
              <a:spcBef>
                <a:spcPts val="0"/>
              </a:spcBef>
              <a:spcAft>
                <a:spcPts val="0"/>
              </a:spcAft>
              <a:buClr>
                <a:schemeClr val="dk1"/>
              </a:buClr>
              <a:buSzPts val="1100"/>
              <a:buFont typeface="Arial"/>
              <a:buNone/>
            </a:pPr>
            <a:r>
              <a:t/>
            </a:r>
            <a:endParaRPr/>
          </a:p>
        </p:txBody>
      </p:sp>
      <p:pic>
        <p:nvPicPr>
          <p:cNvPr id="1888" name="Google Shape;1888;p34"/>
          <p:cNvPicPr preferRelativeResize="0"/>
          <p:nvPr/>
        </p:nvPicPr>
        <p:blipFill>
          <a:blip r:embed="rId3">
            <a:alphaModFix/>
          </a:blip>
          <a:stretch>
            <a:fillRect/>
          </a:stretch>
        </p:blipFill>
        <p:spPr>
          <a:xfrm>
            <a:off x="179550" y="1040825"/>
            <a:ext cx="1801925" cy="1801925"/>
          </a:xfrm>
          <a:prstGeom prst="rect">
            <a:avLst/>
          </a:prstGeom>
          <a:noFill/>
          <a:ln>
            <a:noFill/>
          </a:ln>
        </p:spPr>
      </p:pic>
      <p:cxnSp>
        <p:nvCxnSpPr>
          <p:cNvPr id="1889" name="Google Shape;1889;p34"/>
          <p:cNvCxnSpPr>
            <a:stCxn id="1890" idx="3"/>
            <a:endCxn id="1888" idx="3"/>
          </p:cNvCxnSpPr>
          <p:nvPr/>
        </p:nvCxnSpPr>
        <p:spPr>
          <a:xfrm rot="10800000">
            <a:off x="1981475" y="1941775"/>
            <a:ext cx="1277100" cy="0"/>
          </a:xfrm>
          <a:prstGeom prst="straightConnector1">
            <a:avLst/>
          </a:prstGeom>
          <a:noFill/>
          <a:ln cap="flat" cmpd="sng" w="28575">
            <a:solidFill>
              <a:schemeClr val="accent1"/>
            </a:solidFill>
            <a:prstDash val="solid"/>
            <a:round/>
            <a:headEnd len="med" w="med" type="none"/>
            <a:tailEnd len="med" w="med" type="none"/>
          </a:ln>
        </p:spPr>
      </p:cxnSp>
      <p:sp>
        <p:nvSpPr>
          <p:cNvPr id="1891" name="Google Shape;1891;p34"/>
          <p:cNvSpPr txBox="1"/>
          <p:nvPr/>
        </p:nvSpPr>
        <p:spPr>
          <a:xfrm>
            <a:off x="610475" y="2627400"/>
            <a:ext cx="795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2400">
                <a:solidFill>
                  <a:schemeClr val="accent1"/>
                </a:solidFill>
                <a:latin typeface="Oswald"/>
                <a:ea typeface="Oswald"/>
                <a:cs typeface="Oswald"/>
                <a:sym typeface="Oswald"/>
              </a:rPr>
              <a:t>Host</a:t>
            </a:r>
            <a:endParaRPr sz="2400">
              <a:solidFill>
                <a:schemeClr val="accent1"/>
              </a:solidFill>
              <a:latin typeface="Oswald"/>
              <a:ea typeface="Oswald"/>
              <a:cs typeface="Oswald"/>
              <a:sym typeface="Oswald"/>
            </a:endParaRPr>
          </a:p>
        </p:txBody>
      </p:sp>
      <p:sp>
        <p:nvSpPr>
          <p:cNvPr id="1892" name="Google Shape;1892;p34"/>
          <p:cNvSpPr txBox="1"/>
          <p:nvPr/>
        </p:nvSpPr>
        <p:spPr>
          <a:xfrm>
            <a:off x="3238675" y="2627400"/>
            <a:ext cx="1141800" cy="396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None/>
            </a:pPr>
            <a:r>
              <a:rPr lang="en" sz="2400">
                <a:solidFill>
                  <a:schemeClr val="accent1"/>
                </a:solidFill>
                <a:latin typeface="Oswald"/>
                <a:ea typeface="Oswald"/>
                <a:cs typeface="Oswald"/>
                <a:sym typeface="Oswald"/>
              </a:rPr>
              <a:t>Cliente</a:t>
            </a:r>
            <a:endParaRPr sz="2400">
              <a:solidFill>
                <a:schemeClr val="accent1"/>
              </a:solidFill>
              <a:latin typeface="Oswald"/>
              <a:ea typeface="Oswald"/>
              <a:cs typeface="Oswald"/>
              <a:sym typeface="Oswald"/>
            </a:endParaRPr>
          </a:p>
        </p:txBody>
      </p:sp>
      <p:cxnSp>
        <p:nvCxnSpPr>
          <p:cNvPr id="1893" name="Google Shape;1893;p34"/>
          <p:cNvCxnSpPr/>
          <p:nvPr/>
        </p:nvCxnSpPr>
        <p:spPr>
          <a:xfrm flipH="1">
            <a:off x="2949425" y="1853225"/>
            <a:ext cx="259200" cy="9600"/>
          </a:xfrm>
          <a:prstGeom prst="straightConnector1">
            <a:avLst/>
          </a:prstGeom>
          <a:noFill/>
          <a:ln cap="flat" cmpd="sng" w="9525">
            <a:solidFill>
              <a:schemeClr val="accent1"/>
            </a:solidFill>
            <a:prstDash val="solid"/>
            <a:round/>
            <a:headEnd len="med" w="med" type="none"/>
            <a:tailEnd len="med" w="med" type="triangle"/>
          </a:ln>
        </p:spPr>
      </p:cxnSp>
      <p:cxnSp>
        <p:nvCxnSpPr>
          <p:cNvPr id="1894" name="Google Shape;1894;p34"/>
          <p:cNvCxnSpPr/>
          <p:nvPr/>
        </p:nvCxnSpPr>
        <p:spPr>
          <a:xfrm flipH="1">
            <a:off x="2488250" y="1853225"/>
            <a:ext cx="259200" cy="9600"/>
          </a:xfrm>
          <a:prstGeom prst="straightConnector1">
            <a:avLst/>
          </a:prstGeom>
          <a:noFill/>
          <a:ln cap="flat" cmpd="sng" w="9525">
            <a:solidFill>
              <a:schemeClr val="accent1"/>
            </a:solidFill>
            <a:prstDash val="solid"/>
            <a:round/>
            <a:headEnd len="med" w="med" type="none"/>
            <a:tailEnd len="med" w="med" type="triangle"/>
          </a:ln>
        </p:spPr>
      </p:cxnSp>
      <p:cxnSp>
        <p:nvCxnSpPr>
          <p:cNvPr id="1895" name="Google Shape;1895;p34"/>
          <p:cNvCxnSpPr/>
          <p:nvPr/>
        </p:nvCxnSpPr>
        <p:spPr>
          <a:xfrm flipH="1">
            <a:off x="2036675" y="1862825"/>
            <a:ext cx="259200" cy="9600"/>
          </a:xfrm>
          <a:prstGeom prst="straightConnector1">
            <a:avLst/>
          </a:prstGeom>
          <a:noFill/>
          <a:ln cap="flat" cmpd="sng" w="9525">
            <a:solidFill>
              <a:schemeClr val="accent1"/>
            </a:solidFill>
            <a:prstDash val="solid"/>
            <a:round/>
            <a:headEnd len="med" w="med" type="none"/>
            <a:tailEnd len="med" w="med" type="triangle"/>
          </a:ln>
        </p:spPr>
      </p:cxnSp>
      <p:cxnSp>
        <p:nvCxnSpPr>
          <p:cNvPr id="1896" name="Google Shape;1896;p34"/>
          <p:cNvCxnSpPr/>
          <p:nvPr/>
        </p:nvCxnSpPr>
        <p:spPr>
          <a:xfrm flipH="1" rot="10800000">
            <a:off x="2049425" y="2075025"/>
            <a:ext cx="267900" cy="5100"/>
          </a:xfrm>
          <a:prstGeom prst="straightConnector1">
            <a:avLst/>
          </a:prstGeom>
          <a:noFill/>
          <a:ln cap="flat" cmpd="sng" w="9525">
            <a:solidFill>
              <a:schemeClr val="accent1"/>
            </a:solidFill>
            <a:prstDash val="solid"/>
            <a:round/>
            <a:headEnd len="med" w="med" type="none"/>
            <a:tailEnd len="med" w="med" type="triangle"/>
          </a:ln>
        </p:spPr>
      </p:cxnSp>
      <p:cxnSp>
        <p:nvCxnSpPr>
          <p:cNvPr id="1897" name="Google Shape;1897;p34"/>
          <p:cNvCxnSpPr/>
          <p:nvPr/>
        </p:nvCxnSpPr>
        <p:spPr>
          <a:xfrm flipH="1" rot="10800000">
            <a:off x="2486063" y="2075025"/>
            <a:ext cx="267900" cy="5100"/>
          </a:xfrm>
          <a:prstGeom prst="straightConnector1">
            <a:avLst/>
          </a:prstGeom>
          <a:noFill/>
          <a:ln cap="flat" cmpd="sng" w="9525">
            <a:solidFill>
              <a:schemeClr val="accent1"/>
            </a:solidFill>
            <a:prstDash val="solid"/>
            <a:round/>
            <a:headEnd len="med" w="med" type="none"/>
            <a:tailEnd len="med" w="med" type="triangle"/>
          </a:ln>
        </p:spPr>
      </p:cxnSp>
      <p:cxnSp>
        <p:nvCxnSpPr>
          <p:cNvPr id="1898" name="Google Shape;1898;p34"/>
          <p:cNvCxnSpPr/>
          <p:nvPr/>
        </p:nvCxnSpPr>
        <p:spPr>
          <a:xfrm flipH="1" rot="10800000">
            <a:off x="2963163" y="2075025"/>
            <a:ext cx="267900" cy="5100"/>
          </a:xfrm>
          <a:prstGeom prst="straightConnector1">
            <a:avLst/>
          </a:prstGeom>
          <a:noFill/>
          <a:ln cap="flat" cmpd="sng" w="9525">
            <a:solidFill>
              <a:schemeClr val="accent1"/>
            </a:solidFill>
            <a:prstDash val="solid"/>
            <a:round/>
            <a:headEnd len="med" w="med" type="none"/>
            <a:tailEnd len="med" w="med" type="triangle"/>
          </a:ln>
        </p:spPr>
      </p:cxnSp>
      <p:grpSp>
        <p:nvGrpSpPr>
          <p:cNvPr id="1899" name="Google Shape;1899;p34"/>
          <p:cNvGrpSpPr/>
          <p:nvPr/>
        </p:nvGrpSpPr>
        <p:grpSpPr>
          <a:xfrm>
            <a:off x="4695479" y="825326"/>
            <a:ext cx="4314910" cy="3492854"/>
            <a:chOff x="862950" y="825025"/>
            <a:chExt cx="5862650" cy="4111175"/>
          </a:xfrm>
        </p:grpSpPr>
        <p:sp>
          <p:nvSpPr>
            <p:cNvPr id="1900" name="Google Shape;1900;p34"/>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90" name="Google Shape;1890;p34"/>
          <p:cNvPicPr preferRelativeResize="0"/>
          <p:nvPr/>
        </p:nvPicPr>
        <p:blipFill>
          <a:blip r:embed="rId4">
            <a:alphaModFix amt="94000"/>
          </a:blip>
          <a:stretch>
            <a:fillRect/>
          </a:stretch>
        </p:blipFill>
        <p:spPr>
          <a:xfrm flipH="1">
            <a:off x="3258575" y="1103788"/>
            <a:ext cx="1675974" cy="1675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86"/>
                                        </p:tgtEl>
                                        <p:attrNameLst>
                                          <p:attrName>style.visibility</p:attrName>
                                        </p:attrNameLst>
                                      </p:cBhvr>
                                      <p:to>
                                        <p:strVal val="visible"/>
                                      </p:to>
                                    </p:set>
                                    <p:anim calcmode="lin" valueType="num">
                                      <p:cBhvr additive="base">
                                        <p:cTn dur="2600"/>
                                        <p:tgtEl>
                                          <p:spTgt spid="18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899"/>
                                        </p:tgtEl>
                                        <p:attrNameLst>
                                          <p:attrName>style.visibility</p:attrName>
                                        </p:attrNameLst>
                                      </p:cBhvr>
                                      <p:to>
                                        <p:strVal val="visible"/>
                                      </p:to>
                                    </p:set>
                                    <p:anim calcmode="lin" valueType="num">
                                      <p:cBhvr additive="base">
                                        <p:cTn dur="3100"/>
                                        <p:tgtEl>
                                          <p:spTgt spid="1899"/>
                                        </p:tgtEl>
                                        <p:attrNameLst>
                                          <p:attrName>ppt_x</p:attrName>
                                        </p:attrNameLst>
                                      </p:cBhvr>
                                      <p:tavLst>
                                        <p:tav fmla="" tm="0">
                                          <p:val>
                                            <p:strVal val="#ppt_x+1"/>
                                          </p:val>
                                        </p:tav>
                                        <p:tav fmla="" tm="100000">
                                          <p:val>
                                            <p:strVal val="#ppt_x"/>
                                          </p:val>
                                        </p:tav>
                                      </p:tavLst>
                                    </p:anim>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1000"/>
                                        <p:tgtEl>
                                          <p:spTgt spid="1888"/>
                                        </p:tgtEl>
                                      </p:cBhvr>
                                    </p:animEffect>
                                  </p:childTnLst>
                                </p:cTn>
                              </p:par>
                              <p:par>
                                <p:cTn fill="hold" nodeType="with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par>
                                <p:cTn fill="hold" nodeType="with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1000"/>
                                        <p:tgtEl>
                                          <p:spTgt spid="1892"/>
                                        </p:tgtEl>
                                      </p:cBhvr>
                                    </p:animEffect>
                                  </p:childTnLst>
                                </p:cTn>
                              </p:par>
                              <p:par>
                                <p:cTn fill="hold" nodeType="with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1000"/>
                                        <p:tgtEl>
                                          <p:spTgt spid="1893"/>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par>
                                <p:cTn fill="hold" nodeType="with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1000"/>
                                        <p:tgtEl>
                                          <p:spTgt spid="1896"/>
                                        </p:tgtEl>
                                      </p:cBhvr>
                                    </p:animEffect>
                                  </p:childTnLst>
                                </p:cTn>
                              </p:par>
                              <p:par>
                                <p:cTn fill="hold" nodeType="with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par>
                                <p:cTn fill="hold" nodeType="with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1500"/>
                                        <p:tgtEl>
                                          <p:spTgt spid="1890"/>
                                        </p:tgtEl>
                                      </p:cBhvr>
                                    </p:animEffect>
                                  </p:childTnLst>
                                </p:cTn>
                              </p:par>
                            </p:childTnLst>
                          </p:cTn>
                        </p:par>
                        <p:par>
                          <p:cTn fill="hold">
                            <p:stCondLst>
                              <p:cond delay="4600"/>
                            </p:stCondLst>
                            <p:childTnLst>
                              <p:par>
                                <p:cTn fill="hold" nodeType="afterEffect" presetClass="entr" presetID="2" presetSubtype="4">
                                  <p:stCondLst>
                                    <p:cond delay="0"/>
                                  </p:stCondLst>
                                  <p:childTnLst>
                                    <p:set>
                                      <p:cBhvr>
                                        <p:cTn dur="1" fill="hold">
                                          <p:stCondLst>
                                            <p:cond delay="0"/>
                                          </p:stCondLst>
                                        </p:cTn>
                                        <p:tgtEl>
                                          <p:spTgt spid="1887"/>
                                        </p:tgtEl>
                                        <p:attrNameLst>
                                          <p:attrName>style.visibility</p:attrName>
                                        </p:attrNameLst>
                                      </p:cBhvr>
                                      <p:to>
                                        <p:strVal val="visible"/>
                                      </p:to>
                                    </p:set>
                                    <p:anim calcmode="lin" valueType="num">
                                      <p:cBhvr additive="base">
                                        <p:cTn dur="1000"/>
                                        <p:tgtEl>
                                          <p:spTgt spid="18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35"/>
          <p:cNvSpPr txBox="1"/>
          <p:nvPr>
            <p:ph type="title"/>
          </p:nvPr>
        </p:nvSpPr>
        <p:spPr>
          <a:xfrm>
            <a:off x="677175" y="926875"/>
            <a:ext cx="37545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Requerimientos</a:t>
            </a:r>
            <a:endParaRPr/>
          </a:p>
        </p:txBody>
      </p:sp>
      <p:sp>
        <p:nvSpPr>
          <p:cNvPr id="2114" name="Google Shape;2114;p35"/>
          <p:cNvSpPr txBox="1"/>
          <p:nvPr>
            <p:ph idx="2" type="subTitle"/>
          </p:nvPr>
        </p:nvSpPr>
        <p:spPr>
          <a:xfrm>
            <a:off x="1496775" y="2120301"/>
            <a:ext cx="1945200" cy="4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Acceso a internet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115" name="Google Shape;2115;p35"/>
          <p:cNvSpPr txBox="1"/>
          <p:nvPr>
            <p:ph idx="4" type="subTitle"/>
          </p:nvPr>
        </p:nvSpPr>
        <p:spPr>
          <a:xfrm>
            <a:off x="2975977" y="2725375"/>
            <a:ext cx="2139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 misma aplicación de escritorio remoto</a:t>
            </a:r>
            <a:endParaRPr>
              <a:latin typeface="Barlow Semi Condensed"/>
              <a:ea typeface="Barlow Semi Condensed"/>
              <a:cs typeface="Barlow Semi Condensed"/>
              <a:sym typeface="Barlow Semi Condensed"/>
            </a:endParaRPr>
          </a:p>
        </p:txBody>
      </p:sp>
      <p:sp>
        <p:nvSpPr>
          <p:cNvPr id="2116" name="Google Shape;2116;p35"/>
          <p:cNvSpPr txBox="1"/>
          <p:nvPr>
            <p:ph idx="6" type="subTitle"/>
          </p:nvPr>
        </p:nvSpPr>
        <p:spPr>
          <a:xfrm>
            <a:off x="1594800" y="3660200"/>
            <a:ext cx="2370900" cy="5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Encendidas en simultáneo</a:t>
            </a:r>
            <a:endParaRPr>
              <a:latin typeface="Barlow Semi Condensed"/>
              <a:ea typeface="Barlow Semi Condensed"/>
              <a:cs typeface="Barlow Semi Condensed"/>
              <a:sym typeface="Barlow Semi Condensed"/>
            </a:endParaRPr>
          </a:p>
        </p:txBody>
      </p:sp>
      <p:sp>
        <p:nvSpPr>
          <p:cNvPr id="2117" name="Google Shape;2117;p35"/>
          <p:cNvSpPr txBox="1"/>
          <p:nvPr>
            <p:ph idx="8" type="subTitle"/>
          </p:nvPr>
        </p:nvSpPr>
        <p:spPr>
          <a:xfrm>
            <a:off x="3122375" y="4356396"/>
            <a:ext cx="19935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Permiso de acceso</a:t>
            </a:r>
            <a:endParaRPr>
              <a:latin typeface="Barlow Semi Condensed"/>
              <a:ea typeface="Barlow Semi Condensed"/>
              <a:cs typeface="Barlow Semi Condensed"/>
              <a:sym typeface="Barlow Semi Condensed"/>
            </a:endParaRPr>
          </a:p>
        </p:txBody>
      </p:sp>
      <p:sp>
        <p:nvSpPr>
          <p:cNvPr id="2118" name="Google Shape;2118;p35"/>
          <p:cNvSpPr txBox="1"/>
          <p:nvPr/>
        </p:nvSpPr>
        <p:spPr>
          <a:xfrm>
            <a:off x="470214" y="1799747"/>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chemeClr val="accent1"/>
                </a:solidFill>
                <a:latin typeface="Fjalla One"/>
                <a:ea typeface="Fjalla One"/>
                <a:cs typeface="Fjalla One"/>
                <a:sym typeface="Fjalla One"/>
              </a:rPr>
              <a:t>01</a:t>
            </a:r>
            <a:endParaRPr sz="5000">
              <a:solidFill>
                <a:schemeClr val="accent1"/>
              </a:solidFill>
              <a:latin typeface="Fjalla One"/>
              <a:ea typeface="Fjalla One"/>
              <a:cs typeface="Fjalla One"/>
              <a:sym typeface="Fjalla One"/>
            </a:endParaRPr>
          </a:p>
        </p:txBody>
      </p:sp>
      <p:sp>
        <p:nvSpPr>
          <p:cNvPr id="2119" name="Google Shape;2119;p35"/>
          <p:cNvSpPr txBox="1"/>
          <p:nvPr/>
        </p:nvSpPr>
        <p:spPr>
          <a:xfrm>
            <a:off x="470219" y="3281498"/>
            <a:ext cx="1179600" cy="10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chemeClr val="accent1"/>
                </a:solidFill>
                <a:latin typeface="Fjalla One"/>
                <a:ea typeface="Fjalla One"/>
                <a:cs typeface="Fjalla One"/>
                <a:sym typeface="Fjalla One"/>
              </a:rPr>
              <a:t>03</a:t>
            </a:r>
            <a:endParaRPr sz="5000">
              <a:solidFill>
                <a:schemeClr val="accent1"/>
              </a:solidFill>
              <a:latin typeface="Fjalla One"/>
              <a:ea typeface="Fjalla One"/>
              <a:cs typeface="Fjalla One"/>
              <a:sym typeface="Fjalla One"/>
            </a:endParaRPr>
          </a:p>
        </p:txBody>
      </p:sp>
      <p:sp>
        <p:nvSpPr>
          <p:cNvPr id="2120" name="Google Shape;2120;p35"/>
          <p:cNvSpPr txBox="1"/>
          <p:nvPr/>
        </p:nvSpPr>
        <p:spPr>
          <a:xfrm>
            <a:off x="5017923" y="3850448"/>
            <a:ext cx="1179600" cy="10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chemeClr val="accent1"/>
                </a:solidFill>
                <a:latin typeface="Fjalla One"/>
                <a:ea typeface="Fjalla One"/>
                <a:cs typeface="Fjalla One"/>
                <a:sym typeface="Fjalla One"/>
              </a:rPr>
              <a:t>04</a:t>
            </a:r>
            <a:endParaRPr sz="5000">
              <a:solidFill>
                <a:schemeClr val="accent1"/>
              </a:solidFill>
              <a:latin typeface="Fjalla One"/>
              <a:ea typeface="Fjalla One"/>
              <a:cs typeface="Fjalla One"/>
              <a:sym typeface="Fjalla One"/>
            </a:endParaRPr>
          </a:p>
        </p:txBody>
      </p:sp>
      <p:sp>
        <p:nvSpPr>
          <p:cNvPr id="2121" name="Google Shape;2121;p35"/>
          <p:cNvSpPr txBox="1"/>
          <p:nvPr/>
        </p:nvSpPr>
        <p:spPr>
          <a:xfrm>
            <a:off x="5115874" y="2717705"/>
            <a:ext cx="983700" cy="862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chemeClr val="accent1"/>
                </a:solidFill>
                <a:latin typeface="Fjalla One"/>
                <a:ea typeface="Fjalla One"/>
                <a:cs typeface="Fjalla One"/>
                <a:sym typeface="Fjalla One"/>
              </a:rPr>
              <a:t>02</a:t>
            </a:r>
            <a:endParaRPr sz="5000">
              <a:solidFill>
                <a:schemeClr val="accent1"/>
              </a:solidFill>
              <a:latin typeface="Fjalla One"/>
              <a:ea typeface="Fjalla One"/>
              <a:cs typeface="Fjalla One"/>
              <a:sym typeface="Fjalla One"/>
            </a:endParaRPr>
          </a:p>
        </p:txBody>
      </p:sp>
      <p:grpSp>
        <p:nvGrpSpPr>
          <p:cNvPr id="2122" name="Google Shape;2122;p35"/>
          <p:cNvGrpSpPr/>
          <p:nvPr/>
        </p:nvGrpSpPr>
        <p:grpSpPr>
          <a:xfrm rot="10800000">
            <a:off x="6886496" y="2918246"/>
            <a:ext cx="1558708" cy="2007107"/>
            <a:chOff x="3357563" y="850900"/>
            <a:chExt cx="1882725" cy="2446200"/>
          </a:xfrm>
        </p:grpSpPr>
        <p:sp>
          <p:nvSpPr>
            <p:cNvPr id="2123" name="Google Shape;2123;p35"/>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35"/>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35"/>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35"/>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35"/>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35"/>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35"/>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35"/>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35"/>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35"/>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35"/>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35"/>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35"/>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cap="flat" cmpd="sng" w="9525">
              <a:solidFill>
                <a:srgbClr val="C2C2C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13"/>
                                        </p:tgtEl>
                                        <p:attrNameLst>
                                          <p:attrName>style.visibility</p:attrName>
                                        </p:attrNameLst>
                                      </p:cBhvr>
                                      <p:to>
                                        <p:strVal val="visible"/>
                                      </p:to>
                                    </p:set>
                                    <p:anim calcmode="lin" valueType="num">
                                      <p:cBhvr additive="base">
                                        <p:cTn dur="1700"/>
                                        <p:tgtEl>
                                          <p:spTgt spid="211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2000"/>
                                        <p:tgtEl>
                                          <p:spTgt spid="2122"/>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114"/>
                                        </p:tgtEl>
                                        <p:attrNameLst>
                                          <p:attrName>style.visibility</p:attrName>
                                        </p:attrNameLst>
                                      </p:cBhvr>
                                      <p:to>
                                        <p:strVal val="visible"/>
                                      </p:to>
                                    </p:set>
                                    <p:anim calcmode="lin" valueType="num">
                                      <p:cBhvr additive="base">
                                        <p:cTn dur="1300"/>
                                        <p:tgtEl>
                                          <p:spTgt spid="21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18"/>
                                        </p:tgtEl>
                                        <p:attrNameLst>
                                          <p:attrName>style.visibility</p:attrName>
                                        </p:attrNameLst>
                                      </p:cBhvr>
                                      <p:to>
                                        <p:strVal val="visible"/>
                                      </p:to>
                                    </p:set>
                                    <p:anim calcmode="lin" valueType="num">
                                      <p:cBhvr additive="base">
                                        <p:cTn dur="1300"/>
                                        <p:tgtEl>
                                          <p:spTgt spid="2118"/>
                                        </p:tgtEl>
                                        <p:attrNameLst>
                                          <p:attrName>ppt_y</p:attrName>
                                        </p:attrNameLst>
                                      </p:cBhvr>
                                      <p:tavLst>
                                        <p:tav fmla="" tm="0">
                                          <p:val>
                                            <p:strVal val="#ppt_y+1"/>
                                          </p:val>
                                        </p:tav>
                                        <p:tav fmla="" tm="100000">
                                          <p:val>
                                            <p:strVal val="#ppt_y"/>
                                          </p:val>
                                        </p:tav>
                                      </p:tavLst>
                                    </p:anim>
                                  </p:childTnLst>
                                </p:cTn>
                              </p:par>
                            </p:childTnLst>
                          </p:cTn>
                        </p:par>
                        <p:par>
                          <p:cTn fill="hold">
                            <p:stCondLst>
                              <p:cond delay="3300"/>
                            </p:stCondLst>
                            <p:childTnLst>
                              <p:par>
                                <p:cTn fill="hold" nodeType="afterEffect" presetClass="entr" presetID="2" presetSubtype="4">
                                  <p:stCondLst>
                                    <p:cond delay="0"/>
                                  </p:stCondLst>
                                  <p:childTnLst>
                                    <p:set>
                                      <p:cBhvr>
                                        <p:cTn dur="1" fill="hold">
                                          <p:stCondLst>
                                            <p:cond delay="0"/>
                                          </p:stCondLst>
                                        </p:cTn>
                                        <p:tgtEl>
                                          <p:spTgt spid="2115"/>
                                        </p:tgtEl>
                                        <p:attrNameLst>
                                          <p:attrName>style.visibility</p:attrName>
                                        </p:attrNameLst>
                                      </p:cBhvr>
                                      <p:to>
                                        <p:strVal val="visible"/>
                                      </p:to>
                                    </p:set>
                                    <p:anim calcmode="lin" valueType="num">
                                      <p:cBhvr additive="base">
                                        <p:cTn dur="1300"/>
                                        <p:tgtEl>
                                          <p:spTgt spid="2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21"/>
                                        </p:tgtEl>
                                        <p:attrNameLst>
                                          <p:attrName>style.visibility</p:attrName>
                                        </p:attrNameLst>
                                      </p:cBhvr>
                                      <p:to>
                                        <p:strVal val="visible"/>
                                      </p:to>
                                    </p:set>
                                    <p:anim calcmode="lin" valueType="num">
                                      <p:cBhvr additive="base">
                                        <p:cTn dur="1300"/>
                                        <p:tgtEl>
                                          <p:spTgt spid="2121"/>
                                        </p:tgtEl>
                                        <p:attrNameLst>
                                          <p:attrName>ppt_y</p:attrName>
                                        </p:attrNameLst>
                                      </p:cBhvr>
                                      <p:tavLst>
                                        <p:tav fmla="" tm="0">
                                          <p:val>
                                            <p:strVal val="#ppt_y+1"/>
                                          </p:val>
                                        </p:tav>
                                        <p:tav fmla="" tm="100000">
                                          <p:val>
                                            <p:strVal val="#ppt_y"/>
                                          </p:val>
                                        </p:tav>
                                      </p:tavLst>
                                    </p:anim>
                                  </p:childTnLst>
                                </p:cTn>
                              </p:par>
                            </p:childTnLst>
                          </p:cTn>
                        </p:par>
                        <p:par>
                          <p:cTn fill="hold">
                            <p:stCondLst>
                              <p:cond delay="4600"/>
                            </p:stCondLst>
                            <p:childTnLst>
                              <p:par>
                                <p:cTn fill="hold" nodeType="afterEffect" presetClass="entr" presetID="2" presetSubtype="4">
                                  <p:stCondLst>
                                    <p:cond delay="0"/>
                                  </p:stCondLst>
                                  <p:childTnLst>
                                    <p:set>
                                      <p:cBhvr>
                                        <p:cTn dur="1" fill="hold">
                                          <p:stCondLst>
                                            <p:cond delay="0"/>
                                          </p:stCondLst>
                                        </p:cTn>
                                        <p:tgtEl>
                                          <p:spTgt spid="2116"/>
                                        </p:tgtEl>
                                        <p:attrNameLst>
                                          <p:attrName>style.visibility</p:attrName>
                                        </p:attrNameLst>
                                      </p:cBhvr>
                                      <p:to>
                                        <p:strVal val="visible"/>
                                      </p:to>
                                    </p:set>
                                    <p:anim calcmode="lin" valueType="num">
                                      <p:cBhvr additive="base">
                                        <p:cTn dur="1300"/>
                                        <p:tgtEl>
                                          <p:spTgt spid="21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19"/>
                                        </p:tgtEl>
                                        <p:attrNameLst>
                                          <p:attrName>style.visibility</p:attrName>
                                        </p:attrNameLst>
                                      </p:cBhvr>
                                      <p:to>
                                        <p:strVal val="visible"/>
                                      </p:to>
                                    </p:set>
                                    <p:anim calcmode="lin" valueType="num">
                                      <p:cBhvr additive="base">
                                        <p:cTn dur="1300"/>
                                        <p:tgtEl>
                                          <p:spTgt spid="2119"/>
                                        </p:tgtEl>
                                        <p:attrNameLst>
                                          <p:attrName>ppt_y</p:attrName>
                                        </p:attrNameLst>
                                      </p:cBhvr>
                                      <p:tavLst>
                                        <p:tav fmla="" tm="0">
                                          <p:val>
                                            <p:strVal val="#ppt_y+1"/>
                                          </p:val>
                                        </p:tav>
                                        <p:tav fmla="" tm="100000">
                                          <p:val>
                                            <p:strVal val="#ppt_y"/>
                                          </p:val>
                                        </p:tav>
                                      </p:tavLst>
                                    </p:anim>
                                  </p:childTnLst>
                                </p:cTn>
                              </p:par>
                            </p:childTnLst>
                          </p:cTn>
                        </p:par>
                        <p:par>
                          <p:cTn fill="hold">
                            <p:stCondLst>
                              <p:cond delay="5900"/>
                            </p:stCondLst>
                            <p:childTnLst>
                              <p:par>
                                <p:cTn fill="hold" nodeType="afterEffect" presetClass="entr" presetID="2" presetSubtype="4">
                                  <p:stCondLst>
                                    <p:cond delay="0"/>
                                  </p:stCondLst>
                                  <p:childTnLst>
                                    <p:set>
                                      <p:cBhvr>
                                        <p:cTn dur="1" fill="hold">
                                          <p:stCondLst>
                                            <p:cond delay="0"/>
                                          </p:stCondLst>
                                        </p:cTn>
                                        <p:tgtEl>
                                          <p:spTgt spid="2117"/>
                                        </p:tgtEl>
                                        <p:attrNameLst>
                                          <p:attrName>style.visibility</p:attrName>
                                        </p:attrNameLst>
                                      </p:cBhvr>
                                      <p:to>
                                        <p:strVal val="visible"/>
                                      </p:to>
                                    </p:set>
                                    <p:anim calcmode="lin" valueType="num">
                                      <p:cBhvr additive="base">
                                        <p:cTn dur="1300"/>
                                        <p:tgtEl>
                                          <p:spTgt spid="21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20"/>
                                        </p:tgtEl>
                                        <p:attrNameLst>
                                          <p:attrName>style.visibility</p:attrName>
                                        </p:attrNameLst>
                                      </p:cBhvr>
                                      <p:to>
                                        <p:strVal val="visible"/>
                                      </p:to>
                                    </p:set>
                                    <p:anim calcmode="lin" valueType="num">
                                      <p:cBhvr additive="base">
                                        <p:cTn dur="1300"/>
                                        <p:tgtEl>
                                          <p:spTgt spid="21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grpSp>
        <p:nvGrpSpPr>
          <p:cNvPr id="2140" name="Google Shape;2140;p36"/>
          <p:cNvGrpSpPr/>
          <p:nvPr/>
        </p:nvGrpSpPr>
        <p:grpSpPr>
          <a:xfrm>
            <a:off x="1903999" y="2497591"/>
            <a:ext cx="175013" cy="27000"/>
            <a:chOff x="5662375" y="212375"/>
            <a:chExt cx="175013" cy="27000"/>
          </a:xfrm>
        </p:grpSpPr>
        <p:sp>
          <p:nvSpPr>
            <p:cNvPr id="2141" name="Google Shape;2141;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42" name="Google Shape;2142;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43" name="Google Shape;2143;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144" name="Google Shape;2144;p36"/>
          <p:cNvGrpSpPr/>
          <p:nvPr/>
        </p:nvGrpSpPr>
        <p:grpSpPr>
          <a:xfrm>
            <a:off x="1779019" y="4693303"/>
            <a:ext cx="175013" cy="27000"/>
            <a:chOff x="5662375" y="212375"/>
            <a:chExt cx="175013" cy="27000"/>
          </a:xfrm>
        </p:grpSpPr>
        <p:sp>
          <p:nvSpPr>
            <p:cNvPr id="2145" name="Google Shape;2145;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46" name="Google Shape;2146;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47" name="Google Shape;2147;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148" name="Google Shape;2148;p36"/>
          <p:cNvSpPr txBox="1"/>
          <p:nvPr>
            <p:ph idx="2" type="subTitle"/>
          </p:nvPr>
        </p:nvSpPr>
        <p:spPr>
          <a:xfrm>
            <a:off x="89600" y="387375"/>
            <a:ext cx="3052500" cy="688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Oswald"/>
                <a:ea typeface="Oswald"/>
                <a:cs typeface="Oswald"/>
                <a:sym typeface="Oswald"/>
              </a:rPr>
              <a:t>Ventajas</a:t>
            </a:r>
            <a:endParaRPr sz="3300">
              <a:latin typeface="Oswald"/>
              <a:ea typeface="Oswald"/>
              <a:cs typeface="Oswald"/>
              <a:sym typeface="Oswald"/>
            </a:endParaRPr>
          </a:p>
        </p:txBody>
      </p:sp>
      <p:pic>
        <p:nvPicPr>
          <p:cNvPr id="2149" name="Google Shape;2149;p36"/>
          <p:cNvPicPr preferRelativeResize="0"/>
          <p:nvPr/>
        </p:nvPicPr>
        <p:blipFill>
          <a:blip r:embed="rId3">
            <a:alphaModFix/>
          </a:blip>
          <a:stretch>
            <a:fillRect/>
          </a:stretch>
        </p:blipFill>
        <p:spPr>
          <a:xfrm>
            <a:off x="5937709" y="2885625"/>
            <a:ext cx="2057892" cy="1371600"/>
          </a:xfrm>
          <a:prstGeom prst="rect">
            <a:avLst/>
          </a:prstGeom>
          <a:noFill/>
          <a:ln>
            <a:noFill/>
          </a:ln>
        </p:spPr>
      </p:pic>
      <p:pic>
        <p:nvPicPr>
          <p:cNvPr id="2150" name="Google Shape;2150;p36"/>
          <p:cNvPicPr preferRelativeResize="0"/>
          <p:nvPr/>
        </p:nvPicPr>
        <p:blipFill rotWithShape="1">
          <a:blip r:embed="rId4">
            <a:alphaModFix/>
          </a:blip>
          <a:srcRect b="3372" l="0" r="57901" t="0"/>
          <a:stretch/>
        </p:blipFill>
        <p:spPr>
          <a:xfrm>
            <a:off x="7825475" y="2255200"/>
            <a:ext cx="1150554" cy="1044050"/>
          </a:xfrm>
          <a:prstGeom prst="rect">
            <a:avLst/>
          </a:prstGeom>
          <a:noFill/>
          <a:ln>
            <a:noFill/>
          </a:ln>
        </p:spPr>
      </p:pic>
      <p:pic>
        <p:nvPicPr>
          <p:cNvPr id="2151" name="Google Shape;2151;p36"/>
          <p:cNvPicPr preferRelativeResize="0"/>
          <p:nvPr/>
        </p:nvPicPr>
        <p:blipFill>
          <a:blip r:embed="rId5">
            <a:alphaModFix/>
          </a:blip>
          <a:stretch>
            <a:fillRect/>
          </a:stretch>
        </p:blipFill>
        <p:spPr>
          <a:xfrm>
            <a:off x="6556000" y="1671350"/>
            <a:ext cx="1392075" cy="1044050"/>
          </a:xfrm>
          <a:prstGeom prst="rect">
            <a:avLst/>
          </a:prstGeom>
          <a:noFill/>
          <a:ln>
            <a:noFill/>
          </a:ln>
        </p:spPr>
      </p:pic>
      <p:pic>
        <p:nvPicPr>
          <p:cNvPr id="2152" name="Google Shape;2152;p36"/>
          <p:cNvPicPr preferRelativeResize="0"/>
          <p:nvPr/>
        </p:nvPicPr>
        <p:blipFill>
          <a:blip r:embed="rId6">
            <a:alphaModFix/>
          </a:blip>
          <a:stretch>
            <a:fillRect/>
          </a:stretch>
        </p:blipFill>
        <p:spPr>
          <a:xfrm>
            <a:off x="7417714" y="3812913"/>
            <a:ext cx="1150550" cy="1150550"/>
          </a:xfrm>
          <a:prstGeom prst="rect">
            <a:avLst/>
          </a:prstGeom>
          <a:noFill/>
          <a:ln>
            <a:noFill/>
          </a:ln>
        </p:spPr>
      </p:pic>
      <p:sp>
        <p:nvSpPr>
          <p:cNvPr id="2153" name="Google Shape;2153;p36"/>
          <p:cNvSpPr txBox="1"/>
          <p:nvPr/>
        </p:nvSpPr>
        <p:spPr>
          <a:xfrm>
            <a:off x="916900" y="1170300"/>
            <a:ext cx="4950900" cy="339900"/>
          </a:xfrm>
          <a:prstGeom prst="rect">
            <a:avLst/>
          </a:prstGeom>
          <a:solidFill>
            <a:schemeClr val="lt1"/>
          </a:solid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Ahorro de recursos</a:t>
            </a:r>
            <a:endParaRPr sz="1300">
              <a:solidFill>
                <a:schemeClr val="dk1"/>
              </a:solidFill>
              <a:latin typeface="Barlow Light"/>
              <a:ea typeface="Barlow Light"/>
              <a:cs typeface="Barlow Light"/>
              <a:sym typeface="Barlow Light"/>
            </a:endParaRPr>
          </a:p>
        </p:txBody>
      </p:sp>
      <p:sp>
        <p:nvSpPr>
          <p:cNvPr id="2154" name="Google Shape;2154;p36"/>
          <p:cNvSpPr/>
          <p:nvPr/>
        </p:nvSpPr>
        <p:spPr>
          <a:xfrm>
            <a:off x="1012118" y="1180007"/>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p:txBody>
      </p:sp>
      <p:sp>
        <p:nvSpPr>
          <p:cNvPr id="2155" name="Google Shape;2155;p36"/>
          <p:cNvSpPr txBox="1"/>
          <p:nvPr/>
        </p:nvSpPr>
        <p:spPr>
          <a:xfrm>
            <a:off x="916900" y="1604540"/>
            <a:ext cx="4950900" cy="339900"/>
          </a:xfrm>
          <a:prstGeom prst="rect">
            <a:avLst/>
          </a:prstGeom>
          <a:solidFill>
            <a:schemeClr val="lt1"/>
          </a:solid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Conexiones simultáneas</a:t>
            </a:r>
            <a:endParaRPr sz="1300">
              <a:solidFill>
                <a:schemeClr val="dk1"/>
              </a:solidFill>
              <a:latin typeface="Barlow Light"/>
              <a:ea typeface="Barlow Light"/>
              <a:cs typeface="Barlow Light"/>
              <a:sym typeface="Barlow Light"/>
            </a:endParaRPr>
          </a:p>
        </p:txBody>
      </p:sp>
      <p:sp>
        <p:nvSpPr>
          <p:cNvPr id="2156" name="Google Shape;2156;p36"/>
          <p:cNvSpPr/>
          <p:nvPr/>
        </p:nvSpPr>
        <p:spPr>
          <a:xfrm>
            <a:off x="1012118" y="16467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p:txBody>
      </p:sp>
      <p:sp>
        <p:nvSpPr>
          <p:cNvPr id="2157" name="Google Shape;2157;p36"/>
          <p:cNvSpPr txBox="1"/>
          <p:nvPr/>
        </p:nvSpPr>
        <p:spPr>
          <a:xfrm>
            <a:off x="916900" y="2054175"/>
            <a:ext cx="4950900" cy="339900"/>
          </a:xfrm>
          <a:prstGeom prst="rect">
            <a:avLst/>
          </a:prstGeom>
          <a:solidFill>
            <a:schemeClr val="lt1"/>
          </a:solid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Libertad de trabajar desde cualquier lugar</a:t>
            </a:r>
            <a:endParaRPr sz="1300">
              <a:solidFill>
                <a:schemeClr val="dk1"/>
              </a:solidFill>
              <a:latin typeface="Barlow Light"/>
              <a:ea typeface="Barlow Light"/>
              <a:cs typeface="Barlow Light"/>
              <a:sym typeface="Barlow Light"/>
            </a:endParaRPr>
          </a:p>
        </p:txBody>
      </p:sp>
      <p:sp>
        <p:nvSpPr>
          <p:cNvPr id="2158" name="Google Shape;2158;p36"/>
          <p:cNvSpPr/>
          <p:nvPr/>
        </p:nvSpPr>
        <p:spPr>
          <a:xfrm>
            <a:off x="1012118" y="2106007"/>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p:txBody>
      </p:sp>
      <p:sp>
        <p:nvSpPr>
          <p:cNvPr id="2159" name="Google Shape;2159;p36"/>
          <p:cNvSpPr txBox="1"/>
          <p:nvPr/>
        </p:nvSpPr>
        <p:spPr>
          <a:xfrm>
            <a:off x="916900" y="2452798"/>
            <a:ext cx="4950900" cy="390900"/>
          </a:xfrm>
          <a:prstGeom prst="rect">
            <a:avLst/>
          </a:prstGeom>
          <a:solidFill>
            <a:schemeClr val="lt1"/>
          </a:solidFill>
          <a:ln cap="flat" cmpd="sng" w="9525">
            <a:solidFill>
              <a:srgbClr val="F2F2F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Asistencia remota</a:t>
            </a:r>
            <a:endParaRPr sz="1300">
              <a:solidFill>
                <a:schemeClr val="dk1"/>
              </a:solidFill>
              <a:latin typeface="Barlow Light"/>
              <a:ea typeface="Barlow Light"/>
              <a:cs typeface="Barlow Light"/>
              <a:sym typeface="Barlow Light"/>
            </a:endParaRPr>
          </a:p>
        </p:txBody>
      </p:sp>
      <p:sp>
        <p:nvSpPr>
          <p:cNvPr id="2160" name="Google Shape;2160;p36"/>
          <p:cNvSpPr/>
          <p:nvPr/>
        </p:nvSpPr>
        <p:spPr>
          <a:xfrm>
            <a:off x="1012118" y="256528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chemeClr val="dk1"/>
              </a:solidFill>
            </a:endParaRPr>
          </a:p>
        </p:txBody>
      </p:sp>
      <p:sp>
        <p:nvSpPr>
          <p:cNvPr id="2161" name="Google Shape;2161;p36"/>
          <p:cNvSpPr txBox="1"/>
          <p:nvPr>
            <p:ph idx="2" type="subTitle"/>
          </p:nvPr>
        </p:nvSpPr>
        <p:spPr>
          <a:xfrm>
            <a:off x="154250" y="3147925"/>
            <a:ext cx="2988000" cy="5295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Oswald"/>
                <a:ea typeface="Oswald"/>
                <a:cs typeface="Oswald"/>
                <a:sym typeface="Oswald"/>
              </a:rPr>
              <a:t>Desv</a:t>
            </a:r>
            <a:r>
              <a:rPr lang="en" sz="3300">
                <a:latin typeface="Oswald"/>
                <a:ea typeface="Oswald"/>
                <a:cs typeface="Oswald"/>
                <a:sym typeface="Oswald"/>
              </a:rPr>
              <a:t>entajas</a:t>
            </a:r>
            <a:endParaRPr sz="3300">
              <a:latin typeface="Oswald"/>
              <a:ea typeface="Oswald"/>
              <a:cs typeface="Oswald"/>
              <a:sym typeface="Oswald"/>
            </a:endParaRPr>
          </a:p>
        </p:txBody>
      </p:sp>
      <p:sp>
        <p:nvSpPr>
          <p:cNvPr id="2162" name="Google Shape;2162;p36"/>
          <p:cNvSpPr txBox="1"/>
          <p:nvPr/>
        </p:nvSpPr>
        <p:spPr>
          <a:xfrm>
            <a:off x="933685" y="3772700"/>
            <a:ext cx="4934100" cy="346200"/>
          </a:xfrm>
          <a:prstGeom prst="rect">
            <a:avLst/>
          </a:prstGeom>
          <a:solidFill>
            <a:srgbClr val="FFFFFF">
              <a:alpha val="9800"/>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Ciberataques</a:t>
            </a:r>
            <a:endParaRPr>
              <a:solidFill>
                <a:schemeClr val="dk1"/>
              </a:solidFill>
              <a:latin typeface="Barlow Light"/>
              <a:ea typeface="Barlow Light"/>
              <a:cs typeface="Barlow Light"/>
              <a:sym typeface="Barlow Light"/>
            </a:endParaRPr>
          </a:p>
        </p:txBody>
      </p:sp>
      <p:sp>
        <p:nvSpPr>
          <p:cNvPr id="2163" name="Google Shape;2163;p36"/>
          <p:cNvSpPr/>
          <p:nvPr/>
        </p:nvSpPr>
        <p:spPr>
          <a:xfrm>
            <a:off x="1003143" y="3839394"/>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64" name="Google Shape;2164;p36"/>
          <p:cNvSpPr txBox="1"/>
          <p:nvPr/>
        </p:nvSpPr>
        <p:spPr>
          <a:xfrm>
            <a:off x="916900" y="4215100"/>
            <a:ext cx="4950600" cy="346200"/>
          </a:xfrm>
          <a:prstGeom prst="rect">
            <a:avLst/>
          </a:prstGeom>
          <a:solidFill>
            <a:srgbClr val="FFFFFF">
              <a:alpha val="9800"/>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400"/>
              </a:spcAft>
              <a:buClr>
                <a:srgbClr val="FFFFFF"/>
              </a:buClr>
              <a:buSzPts val="1100"/>
              <a:buFont typeface="Arial"/>
              <a:buNone/>
            </a:pPr>
            <a:r>
              <a:rPr lang="en">
                <a:solidFill>
                  <a:schemeClr val="dk1"/>
                </a:solidFill>
                <a:latin typeface="Barlow Light"/>
                <a:ea typeface="Barlow Light"/>
                <a:cs typeface="Barlow Light"/>
                <a:sym typeface="Barlow Light"/>
              </a:rPr>
              <a:t>             El rendimiento del sistema = conexión a internet</a:t>
            </a:r>
            <a:endParaRPr>
              <a:solidFill>
                <a:schemeClr val="dk1"/>
              </a:solidFill>
              <a:latin typeface="Barlow Light"/>
              <a:ea typeface="Barlow Light"/>
              <a:cs typeface="Barlow Light"/>
              <a:sym typeface="Barlow Light"/>
            </a:endParaRPr>
          </a:p>
        </p:txBody>
      </p:sp>
      <p:sp>
        <p:nvSpPr>
          <p:cNvPr id="2165" name="Google Shape;2165;p36"/>
          <p:cNvSpPr/>
          <p:nvPr/>
        </p:nvSpPr>
        <p:spPr>
          <a:xfrm>
            <a:off x="1012318" y="4265944"/>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66" name="Google Shape;2166;p36"/>
          <p:cNvSpPr txBox="1"/>
          <p:nvPr/>
        </p:nvSpPr>
        <p:spPr>
          <a:xfrm>
            <a:off x="8296325" y="0"/>
            <a:ext cx="774900" cy="1944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67" name="Google Shape;2167;p36"/>
          <p:cNvPicPr preferRelativeResize="0"/>
          <p:nvPr/>
        </p:nvPicPr>
        <p:blipFill>
          <a:blip r:embed="rId7">
            <a:alphaModFix/>
          </a:blip>
          <a:stretch>
            <a:fillRect/>
          </a:stretch>
        </p:blipFill>
        <p:spPr>
          <a:xfrm>
            <a:off x="7196675" y="286500"/>
            <a:ext cx="1371600" cy="13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0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1000"/>
                                        <p:tgtEl>
                                          <p:spTgt spid="2144"/>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1000"/>
                                        <p:tgtEl>
                                          <p:spTgt spid="21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1000"/>
                                        <p:tgtEl>
                                          <p:spTgt spid="2153"/>
                                        </p:tgtEl>
                                      </p:cBhvr>
                                    </p:animEffect>
                                  </p:childTnLst>
                                </p:cTn>
                              </p:par>
                              <p:par>
                                <p:cTn fill="hold" nodeType="with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1000"/>
                                        <p:tgtEl>
                                          <p:spTgt spid="215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1000"/>
                                        <p:tgtEl>
                                          <p:spTgt spid="2155"/>
                                        </p:tgtEl>
                                      </p:cBhvr>
                                    </p:animEffect>
                                  </p:childTnLst>
                                </p:cTn>
                              </p:par>
                              <p:par>
                                <p:cTn fill="hold" nodeType="with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0"/>
                                        <p:tgtEl>
                                          <p:spTgt spid="21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1000"/>
                                        <p:tgtEl>
                                          <p:spTgt spid="215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1000"/>
                                        <p:tgtEl>
                                          <p:spTgt spid="216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1000"/>
                                        <p:tgtEl>
                                          <p:spTgt spid="216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1000"/>
                                        <p:tgtEl>
                                          <p:spTgt spid="2162"/>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childTnLst>
                          </p:cTn>
                        </p:par>
                        <p:par>
                          <p:cTn fill="hold">
                            <p:stCondLst>
                              <p:cond delay="8000"/>
                            </p:stCondLst>
                            <p:childTnLst>
                              <p:par>
                                <p:cTn fill="hold" nodeType="afterEffect" presetClass="entr" presetID="2" presetSubtype="1">
                                  <p:stCondLst>
                                    <p:cond delay="0"/>
                                  </p:stCondLst>
                                  <p:childTnLst>
                                    <p:set>
                                      <p:cBhvr>
                                        <p:cTn dur="1" fill="hold">
                                          <p:stCondLst>
                                            <p:cond delay="0"/>
                                          </p:stCondLst>
                                        </p:cTn>
                                        <p:tgtEl>
                                          <p:spTgt spid="2152"/>
                                        </p:tgtEl>
                                        <p:attrNameLst>
                                          <p:attrName>style.visibility</p:attrName>
                                        </p:attrNameLst>
                                      </p:cBhvr>
                                      <p:to>
                                        <p:strVal val="visible"/>
                                      </p:to>
                                    </p:set>
                                    <p:anim calcmode="lin" valueType="num">
                                      <p:cBhvr additive="base">
                                        <p:cTn dur="1000"/>
                                        <p:tgtEl>
                                          <p:spTgt spid="2152"/>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1">
                                  <p:stCondLst>
                                    <p:cond delay="0"/>
                                  </p:stCondLst>
                                  <p:childTnLst>
                                    <p:set>
                                      <p:cBhvr>
                                        <p:cTn dur="1" fill="hold">
                                          <p:stCondLst>
                                            <p:cond delay="0"/>
                                          </p:stCondLst>
                                        </p:cTn>
                                        <p:tgtEl>
                                          <p:spTgt spid="2149"/>
                                        </p:tgtEl>
                                        <p:attrNameLst>
                                          <p:attrName>style.visibility</p:attrName>
                                        </p:attrNameLst>
                                      </p:cBhvr>
                                      <p:to>
                                        <p:strVal val="visible"/>
                                      </p:to>
                                    </p:set>
                                    <p:anim calcmode="lin" valueType="num">
                                      <p:cBhvr additive="base">
                                        <p:cTn dur="1000"/>
                                        <p:tgtEl>
                                          <p:spTgt spid="2149"/>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1">
                                  <p:stCondLst>
                                    <p:cond delay="0"/>
                                  </p:stCondLst>
                                  <p:childTnLst>
                                    <p:set>
                                      <p:cBhvr>
                                        <p:cTn dur="1" fill="hold">
                                          <p:stCondLst>
                                            <p:cond delay="0"/>
                                          </p:stCondLst>
                                        </p:cTn>
                                        <p:tgtEl>
                                          <p:spTgt spid="2150"/>
                                        </p:tgtEl>
                                        <p:attrNameLst>
                                          <p:attrName>style.visibility</p:attrName>
                                        </p:attrNameLst>
                                      </p:cBhvr>
                                      <p:to>
                                        <p:strVal val="visible"/>
                                      </p:to>
                                    </p:set>
                                    <p:anim calcmode="lin" valueType="num">
                                      <p:cBhvr additive="base">
                                        <p:cTn dur="1000"/>
                                        <p:tgtEl>
                                          <p:spTgt spid="2150"/>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1">
                                  <p:stCondLst>
                                    <p:cond delay="0"/>
                                  </p:stCondLst>
                                  <p:childTnLst>
                                    <p:set>
                                      <p:cBhvr>
                                        <p:cTn dur="1" fill="hold">
                                          <p:stCondLst>
                                            <p:cond delay="0"/>
                                          </p:stCondLst>
                                        </p:cTn>
                                        <p:tgtEl>
                                          <p:spTgt spid="2151"/>
                                        </p:tgtEl>
                                        <p:attrNameLst>
                                          <p:attrName>style.visibility</p:attrName>
                                        </p:attrNameLst>
                                      </p:cBhvr>
                                      <p:to>
                                        <p:strVal val="visible"/>
                                      </p:to>
                                    </p:set>
                                    <p:anim calcmode="lin" valueType="num">
                                      <p:cBhvr additive="base">
                                        <p:cTn dur="1000"/>
                                        <p:tgtEl>
                                          <p:spTgt spid="2151"/>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1">
                                  <p:stCondLst>
                                    <p:cond delay="0"/>
                                  </p:stCondLst>
                                  <p:childTnLst>
                                    <p:set>
                                      <p:cBhvr>
                                        <p:cTn dur="1" fill="hold">
                                          <p:stCondLst>
                                            <p:cond delay="0"/>
                                          </p:stCondLst>
                                        </p:cTn>
                                        <p:tgtEl>
                                          <p:spTgt spid="2167"/>
                                        </p:tgtEl>
                                        <p:attrNameLst>
                                          <p:attrName>style.visibility</p:attrName>
                                        </p:attrNameLst>
                                      </p:cBhvr>
                                      <p:to>
                                        <p:strVal val="visible"/>
                                      </p:to>
                                    </p:set>
                                    <p:anim calcmode="lin" valueType="num">
                                      <p:cBhvr additive="base">
                                        <p:cTn dur="1000"/>
                                        <p:tgtEl>
                                          <p:spTgt spid="2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1" name="Shape 2171"/>
        <p:cNvGrpSpPr/>
        <p:nvPr/>
      </p:nvGrpSpPr>
      <p:grpSpPr>
        <a:xfrm>
          <a:off x="0" y="0"/>
          <a:ext cx="0" cy="0"/>
          <a:chOff x="0" y="0"/>
          <a:chExt cx="0" cy="0"/>
        </a:xfrm>
      </p:grpSpPr>
      <p:sp>
        <p:nvSpPr>
          <p:cNvPr id="2172" name="Google Shape;2172;p37"/>
          <p:cNvSpPr txBox="1"/>
          <p:nvPr>
            <p:ph type="title"/>
          </p:nvPr>
        </p:nvSpPr>
        <p:spPr>
          <a:xfrm>
            <a:off x="2619000" y="127650"/>
            <a:ext cx="3906000" cy="73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MÁQUINAS </a:t>
            </a:r>
            <a:r>
              <a:rPr lang="en"/>
              <a:t>VIRTUALES</a:t>
            </a:r>
            <a:endParaRPr/>
          </a:p>
        </p:txBody>
      </p:sp>
      <p:sp>
        <p:nvSpPr>
          <p:cNvPr id="2173" name="Google Shape;2173;p37"/>
          <p:cNvSpPr txBox="1"/>
          <p:nvPr>
            <p:ph idx="4" type="subTitle"/>
          </p:nvPr>
        </p:nvSpPr>
        <p:spPr>
          <a:xfrm>
            <a:off x="252900" y="1230000"/>
            <a:ext cx="2082000" cy="26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Software que puede hacerse pasar por otro dispositivo -como un PC- de tal modo que se puede ejecutar otro sistema operativo en su interior.</a:t>
            </a:r>
            <a:endParaRPr/>
          </a:p>
          <a:p>
            <a:pPr indent="0" lvl="0" marL="0" rtl="0" algn="ctr">
              <a:spcBef>
                <a:spcPts val="0"/>
              </a:spcBef>
              <a:spcAft>
                <a:spcPts val="0"/>
              </a:spcAft>
              <a:buClr>
                <a:schemeClr val="dk1"/>
              </a:buClr>
              <a:buSzPts val="1100"/>
              <a:buFont typeface="Arial"/>
              <a:buNone/>
            </a:pPr>
            <a:r>
              <a:t/>
            </a:r>
            <a:endParaRPr/>
          </a:p>
        </p:txBody>
      </p:sp>
      <p:grpSp>
        <p:nvGrpSpPr>
          <p:cNvPr id="2174" name="Google Shape;2174;p37"/>
          <p:cNvGrpSpPr/>
          <p:nvPr/>
        </p:nvGrpSpPr>
        <p:grpSpPr>
          <a:xfrm>
            <a:off x="2668612" y="1554241"/>
            <a:ext cx="2555650" cy="2104182"/>
            <a:chOff x="1230400" y="410075"/>
            <a:chExt cx="5124625" cy="4728500"/>
          </a:xfrm>
        </p:grpSpPr>
        <p:sp>
          <p:nvSpPr>
            <p:cNvPr id="2175" name="Google Shape;2175;p37"/>
            <p:cNvSpPr/>
            <p:nvPr/>
          </p:nvSpPr>
          <p:spPr>
            <a:xfrm>
              <a:off x="1384675" y="410150"/>
              <a:ext cx="4970350" cy="3655600"/>
            </a:xfrm>
            <a:custGeom>
              <a:rect b="b" l="l" r="r" t="t"/>
              <a:pathLst>
                <a:path extrusionOk="0" h="146224" w="198814">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7"/>
            <p:cNvSpPr/>
            <p:nvPr/>
          </p:nvSpPr>
          <p:spPr>
            <a:xfrm>
              <a:off x="1515675" y="410075"/>
              <a:ext cx="4819275" cy="3654050"/>
            </a:xfrm>
            <a:custGeom>
              <a:rect b="b" l="l" r="r" t="t"/>
              <a:pathLst>
                <a:path extrusionOk="0" h="146162" w="192771">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1972925" y="4531000"/>
              <a:ext cx="4095225" cy="240325"/>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p:nvPr/>
          </p:nvSpPr>
          <p:spPr>
            <a:xfrm>
              <a:off x="1972925" y="4535825"/>
              <a:ext cx="4095225" cy="235500"/>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7"/>
            <p:cNvSpPr/>
            <p:nvPr/>
          </p:nvSpPr>
          <p:spPr>
            <a:xfrm>
              <a:off x="2121600" y="3176250"/>
              <a:ext cx="133425" cy="207225"/>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7"/>
            <p:cNvSpPr/>
            <p:nvPr/>
          </p:nvSpPr>
          <p:spPr>
            <a:xfrm>
              <a:off x="1502000" y="3626850"/>
              <a:ext cx="143875" cy="202650"/>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7"/>
            <p:cNvSpPr/>
            <p:nvPr/>
          </p:nvSpPr>
          <p:spPr>
            <a:xfrm>
              <a:off x="2656800" y="3458200"/>
              <a:ext cx="462900" cy="1053550"/>
            </a:xfrm>
            <a:custGeom>
              <a:rect b="b" l="l" r="r" t="t"/>
              <a:pathLst>
                <a:path extrusionOk="0" h="42142" w="18516">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7"/>
            <p:cNvSpPr/>
            <p:nvPr/>
          </p:nvSpPr>
          <p:spPr>
            <a:xfrm>
              <a:off x="1230400" y="3120375"/>
              <a:ext cx="1581525" cy="1453250"/>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7"/>
            <p:cNvSpPr/>
            <p:nvPr/>
          </p:nvSpPr>
          <p:spPr>
            <a:xfrm>
              <a:off x="2969400" y="4123575"/>
              <a:ext cx="426750" cy="440400"/>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7"/>
            <p:cNvSpPr/>
            <p:nvPr/>
          </p:nvSpPr>
          <p:spPr>
            <a:xfrm>
              <a:off x="1515675" y="3626950"/>
              <a:ext cx="126175" cy="202525"/>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7"/>
            <p:cNvSpPr/>
            <p:nvPr/>
          </p:nvSpPr>
          <p:spPr>
            <a:xfrm>
              <a:off x="2659200" y="4023125"/>
              <a:ext cx="458100" cy="488625"/>
            </a:xfrm>
            <a:custGeom>
              <a:rect b="b" l="l" r="r" t="t"/>
              <a:pathLst>
                <a:path extrusionOk="0" h="19545" w="18324">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7"/>
            <p:cNvSpPr/>
            <p:nvPr/>
          </p:nvSpPr>
          <p:spPr>
            <a:xfrm>
              <a:off x="1239225" y="3702475"/>
              <a:ext cx="1564650" cy="871150"/>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7"/>
            <p:cNvSpPr/>
            <p:nvPr/>
          </p:nvSpPr>
          <p:spPr>
            <a:xfrm>
              <a:off x="2159350" y="3969275"/>
              <a:ext cx="152725" cy="66725"/>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7"/>
            <p:cNvSpPr/>
            <p:nvPr/>
          </p:nvSpPr>
          <p:spPr>
            <a:xfrm>
              <a:off x="2104725" y="3692850"/>
              <a:ext cx="29750" cy="98050"/>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7"/>
            <p:cNvSpPr/>
            <p:nvPr/>
          </p:nvSpPr>
          <p:spPr>
            <a:xfrm>
              <a:off x="2091050" y="3538550"/>
              <a:ext cx="43425" cy="60300"/>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7"/>
            <p:cNvSpPr/>
            <p:nvPr/>
          </p:nvSpPr>
          <p:spPr>
            <a:xfrm>
              <a:off x="1844350" y="3120675"/>
              <a:ext cx="110925" cy="121375"/>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7"/>
            <p:cNvSpPr/>
            <p:nvPr/>
          </p:nvSpPr>
          <p:spPr>
            <a:xfrm>
              <a:off x="2971000" y="4123575"/>
              <a:ext cx="423525" cy="440400"/>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7"/>
            <p:cNvSpPr/>
            <p:nvPr/>
          </p:nvSpPr>
          <p:spPr>
            <a:xfrm>
              <a:off x="2693750" y="3458200"/>
              <a:ext cx="388975" cy="1053550"/>
            </a:xfrm>
            <a:custGeom>
              <a:rect b="b" l="l" r="r" t="t"/>
              <a:pathLst>
                <a:path extrusionOk="0" h="42142" w="15559">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7"/>
            <p:cNvSpPr/>
            <p:nvPr/>
          </p:nvSpPr>
          <p:spPr>
            <a:xfrm>
              <a:off x="2391600" y="4114750"/>
              <a:ext cx="416300" cy="462900"/>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7"/>
            <p:cNvSpPr/>
            <p:nvPr/>
          </p:nvSpPr>
          <p:spPr>
            <a:xfrm>
              <a:off x="2967000" y="4119550"/>
              <a:ext cx="431550" cy="448450"/>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7"/>
            <p:cNvSpPr/>
            <p:nvPr/>
          </p:nvSpPr>
          <p:spPr>
            <a:xfrm>
              <a:off x="3413000" y="3916250"/>
              <a:ext cx="1215075" cy="654150"/>
            </a:xfrm>
            <a:custGeom>
              <a:rect b="b" l="l" r="r" t="t"/>
              <a:pathLst>
                <a:path extrusionOk="0" h="26166" w="48603">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7"/>
            <p:cNvSpPr/>
            <p:nvPr/>
          </p:nvSpPr>
          <p:spPr>
            <a:xfrm>
              <a:off x="3404950" y="3908200"/>
              <a:ext cx="1231150" cy="669450"/>
            </a:xfrm>
            <a:custGeom>
              <a:rect b="b" l="l" r="r" t="t"/>
              <a:pathLst>
                <a:path extrusionOk="0" h="26778" w="49246">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7"/>
            <p:cNvSpPr/>
            <p:nvPr/>
          </p:nvSpPr>
          <p:spPr>
            <a:xfrm>
              <a:off x="3503800" y="4023125"/>
              <a:ext cx="1032675" cy="432375"/>
            </a:xfrm>
            <a:custGeom>
              <a:rect b="b" l="l" r="r" t="t"/>
              <a:pathLst>
                <a:path extrusionOk="0" h="17295" w="41307">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7"/>
            <p:cNvSpPr/>
            <p:nvPr/>
          </p:nvSpPr>
          <p:spPr>
            <a:xfrm>
              <a:off x="3495775" y="4023125"/>
              <a:ext cx="1049525" cy="432375"/>
            </a:xfrm>
            <a:custGeom>
              <a:rect b="b" l="l" r="r" t="t"/>
              <a:pathLst>
                <a:path extrusionOk="0" h="17295" w="41981">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7"/>
            <p:cNvSpPr/>
            <p:nvPr/>
          </p:nvSpPr>
          <p:spPr>
            <a:xfrm>
              <a:off x="3552825" y="3963650"/>
              <a:ext cx="934625" cy="134250"/>
            </a:xfrm>
            <a:custGeom>
              <a:rect b="b" l="l" r="r" t="t"/>
              <a:pathLst>
                <a:path extrusionOk="0" h="5370" w="37385">
                  <a:moveTo>
                    <a:pt x="0" y="1"/>
                  </a:moveTo>
                  <a:lnTo>
                    <a:pt x="0" y="5369"/>
                  </a:lnTo>
                  <a:lnTo>
                    <a:pt x="37384" y="5369"/>
                  </a:lnTo>
                  <a:lnTo>
                    <a:pt x="373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7"/>
            <p:cNvSpPr/>
            <p:nvPr/>
          </p:nvSpPr>
          <p:spPr>
            <a:xfrm>
              <a:off x="3545600" y="3956425"/>
              <a:ext cx="949875" cy="148700"/>
            </a:xfrm>
            <a:custGeom>
              <a:rect b="b" l="l" r="r" t="t"/>
              <a:pathLst>
                <a:path extrusionOk="0" h="5948" w="37995">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7"/>
            <p:cNvSpPr/>
            <p:nvPr/>
          </p:nvSpPr>
          <p:spPr>
            <a:xfrm>
              <a:off x="2141675" y="3577925"/>
              <a:ext cx="3757700" cy="438000"/>
            </a:xfrm>
            <a:custGeom>
              <a:rect b="b" l="l" r="r" t="t"/>
              <a:pathLst>
                <a:path extrusionOk="0" h="17520" w="150308">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7"/>
            <p:cNvSpPr/>
            <p:nvPr/>
          </p:nvSpPr>
          <p:spPr>
            <a:xfrm>
              <a:off x="2134450" y="3570700"/>
              <a:ext cx="3772175" cy="452450"/>
            </a:xfrm>
            <a:custGeom>
              <a:rect b="b" l="l" r="r" t="t"/>
              <a:pathLst>
                <a:path extrusionOk="0" h="18098" w="150887">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7"/>
            <p:cNvSpPr/>
            <p:nvPr/>
          </p:nvSpPr>
          <p:spPr>
            <a:xfrm>
              <a:off x="2141675" y="1197625"/>
              <a:ext cx="3757700" cy="2818300"/>
            </a:xfrm>
            <a:custGeom>
              <a:rect b="b" l="l" r="r" t="t"/>
              <a:pathLst>
                <a:path extrusionOk="0" h="112732" w="150308">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7"/>
            <p:cNvSpPr/>
            <p:nvPr/>
          </p:nvSpPr>
          <p:spPr>
            <a:xfrm>
              <a:off x="2134450" y="1190400"/>
              <a:ext cx="3772175" cy="2832750"/>
            </a:xfrm>
            <a:custGeom>
              <a:rect b="b" l="l" r="r" t="t"/>
              <a:pathLst>
                <a:path extrusionOk="0" h="113310" w="150887">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7"/>
            <p:cNvSpPr/>
            <p:nvPr/>
          </p:nvSpPr>
          <p:spPr>
            <a:xfrm>
              <a:off x="3951400" y="3727400"/>
              <a:ext cx="138250" cy="139050"/>
            </a:xfrm>
            <a:custGeom>
              <a:rect b="b" l="l" r="r" t="t"/>
              <a:pathLst>
                <a:path extrusionOk="0" h="5562" w="553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7"/>
            <p:cNvSpPr/>
            <p:nvPr/>
          </p:nvSpPr>
          <p:spPr>
            <a:xfrm>
              <a:off x="3943375" y="3720175"/>
              <a:ext cx="153525" cy="153500"/>
            </a:xfrm>
            <a:custGeom>
              <a:rect b="b" l="l" r="r" t="t"/>
              <a:pathLst>
                <a:path extrusionOk="0" h="6140" w="6141">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7"/>
            <p:cNvSpPr/>
            <p:nvPr/>
          </p:nvSpPr>
          <p:spPr>
            <a:xfrm>
              <a:off x="3413000" y="4570400"/>
              <a:ext cx="1215075" cy="57075"/>
            </a:xfrm>
            <a:custGeom>
              <a:rect b="b" l="l" r="r" t="t"/>
              <a:pathLst>
                <a:path extrusionOk="0" h="2283" w="48603">
                  <a:moveTo>
                    <a:pt x="0" y="0"/>
                  </a:moveTo>
                  <a:lnTo>
                    <a:pt x="0" y="2282"/>
                  </a:lnTo>
                  <a:lnTo>
                    <a:pt x="48602" y="2282"/>
                  </a:lnTo>
                  <a:lnTo>
                    <a:pt x="486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7"/>
            <p:cNvSpPr/>
            <p:nvPr/>
          </p:nvSpPr>
          <p:spPr>
            <a:xfrm>
              <a:off x="3404950" y="4563150"/>
              <a:ext cx="1230350" cy="71550"/>
            </a:xfrm>
            <a:custGeom>
              <a:rect b="b" l="l" r="r" t="t"/>
              <a:pathLst>
                <a:path extrusionOk="0" h="2862" w="49214">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7"/>
            <p:cNvSpPr/>
            <p:nvPr/>
          </p:nvSpPr>
          <p:spPr>
            <a:xfrm>
              <a:off x="2180250" y="2902900"/>
              <a:ext cx="162350" cy="178425"/>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7"/>
            <p:cNvSpPr/>
            <p:nvPr/>
          </p:nvSpPr>
          <p:spPr>
            <a:xfrm>
              <a:off x="2177050" y="2895650"/>
              <a:ext cx="172800" cy="192900"/>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7"/>
            <p:cNvSpPr/>
            <p:nvPr/>
          </p:nvSpPr>
          <p:spPr>
            <a:xfrm>
              <a:off x="2210000" y="2764900"/>
              <a:ext cx="282075" cy="242375"/>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7"/>
            <p:cNvSpPr/>
            <p:nvPr/>
          </p:nvSpPr>
          <p:spPr>
            <a:xfrm>
              <a:off x="2214000" y="2758250"/>
              <a:ext cx="276475" cy="255575"/>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7"/>
            <p:cNvSpPr/>
            <p:nvPr/>
          </p:nvSpPr>
          <p:spPr>
            <a:xfrm>
              <a:off x="2414900" y="2812075"/>
              <a:ext cx="12900" cy="42625"/>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7"/>
            <p:cNvSpPr/>
            <p:nvPr/>
          </p:nvSpPr>
          <p:spPr>
            <a:xfrm>
              <a:off x="2047650" y="2005300"/>
              <a:ext cx="213800" cy="665375"/>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7"/>
            <p:cNvSpPr/>
            <p:nvPr/>
          </p:nvSpPr>
          <p:spPr>
            <a:xfrm>
              <a:off x="2047650" y="2204550"/>
              <a:ext cx="80400" cy="466125"/>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7"/>
            <p:cNvSpPr/>
            <p:nvPr/>
          </p:nvSpPr>
          <p:spPr>
            <a:xfrm>
              <a:off x="2054100" y="2240725"/>
              <a:ext cx="69925" cy="289325"/>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7"/>
            <p:cNvSpPr/>
            <p:nvPr/>
          </p:nvSpPr>
          <p:spPr>
            <a:xfrm>
              <a:off x="2040425" y="1998825"/>
              <a:ext cx="226650" cy="679075"/>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7"/>
            <p:cNvSpPr/>
            <p:nvPr/>
          </p:nvSpPr>
          <p:spPr>
            <a:xfrm>
              <a:off x="2352225" y="3549925"/>
              <a:ext cx="682300" cy="202825"/>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7"/>
            <p:cNvSpPr/>
            <p:nvPr/>
          </p:nvSpPr>
          <p:spPr>
            <a:xfrm>
              <a:off x="2345000" y="3543375"/>
              <a:ext cx="682275" cy="216200"/>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7"/>
            <p:cNvSpPr/>
            <p:nvPr/>
          </p:nvSpPr>
          <p:spPr>
            <a:xfrm>
              <a:off x="1661925" y="2524225"/>
              <a:ext cx="708000" cy="1228100"/>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7"/>
            <p:cNvSpPr/>
            <p:nvPr/>
          </p:nvSpPr>
          <p:spPr>
            <a:xfrm>
              <a:off x="1745500" y="2526000"/>
              <a:ext cx="524775" cy="1109800"/>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7"/>
            <p:cNvSpPr/>
            <p:nvPr/>
          </p:nvSpPr>
          <p:spPr>
            <a:xfrm>
              <a:off x="1745500" y="2598325"/>
              <a:ext cx="511925" cy="103747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7"/>
            <p:cNvSpPr/>
            <p:nvPr/>
          </p:nvSpPr>
          <p:spPr>
            <a:xfrm>
              <a:off x="1655500" y="2517150"/>
              <a:ext cx="716850" cy="1242100"/>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7"/>
            <p:cNvSpPr/>
            <p:nvPr/>
          </p:nvSpPr>
          <p:spPr>
            <a:xfrm>
              <a:off x="2159350" y="2939125"/>
              <a:ext cx="140675" cy="185600"/>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7"/>
            <p:cNvSpPr/>
            <p:nvPr/>
          </p:nvSpPr>
          <p:spPr>
            <a:xfrm>
              <a:off x="2152925" y="2932625"/>
              <a:ext cx="154325" cy="19900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7"/>
            <p:cNvSpPr/>
            <p:nvPr/>
          </p:nvSpPr>
          <p:spPr>
            <a:xfrm>
              <a:off x="2144100" y="3174525"/>
              <a:ext cx="314225" cy="554975"/>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7"/>
            <p:cNvSpPr/>
            <p:nvPr/>
          </p:nvSpPr>
          <p:spPr>
            <a:xfrm>
              <a:off x="2144100" y="3245225"/>
              <a:ext cx="167175" cy="374525"/>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7"/>
            <p:cNvSpPr/>
            <p:nvPr/>
          </p:nvSpPr>
          <p:spPr>
            <a:xfrm>
              <a:off x="2169800" y="3376225"/>
              <a:ext cx="141475" cy="243525"/>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7"/>
            <p:cNvSpPr/>
            <p:nvPr/>
          </p:nvSpPr>
          <p:spPr>
            <a:xfrm>
              <a:off x="2144100" y="3245225"/>
              <a:ext cx="167175" cy="374525"/>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7"/>
            <p:cNvSpPr/>
            <p:nvPr/>
          </p:nvSpPr>
          <p:spPr>
            <a:xfrm>
              <a:off x="2136850" y="3167975"/>
              <a:ext cx="325500" cy="568300"/>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7"/>
            <p:cNvSpPr/>
            <p:nvPr/>
          </p:nvSpPr>
          <p:spPr>
            <a:xfrm>
              <a:off x="2314450" y="3589175"/>
              <a:ext cx="147900" cy="140325"/>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7"/>
            <p:cNvSpPr/>
            <p:nvPr/>
          </p:nvSpPr>
          <p:spPr>
            <a:xfrm>
              <a:off x="2307225" y="3582450"/>
              <a:ext cx="156725" cy="153825"/>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7"/>
            <p:cNvSpPr/>
            <p:nvPr/>
          </p:nvSpPr>
          <p:spPr>
            <a:xfrm>
              <a:off x="2013100" y="2523650"/>
              <a:ext cx="178425" cy="93975"/>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7"/>
            <p:cNvSpPr/>
            <p:nvPr/>
          </p:nvSpPr>
          <p:spPr>
            <a:xfrm>
              <a:off x="2013100" y="2524400"/>
              <a:ext cx="86025" cy="93225"/>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7"/>
            <p:cNvSpPr/>
            <p:nvPr/>
          </p:nvSpPr>
          <p:spPr>
            <a:xfrm>
              <a:off x="2023550" y="2524400"/>
              <a:ext cx="75575" cy="93225"/>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7"/>
            <p:cNvSpPr/>
            <p:nvPr/>
          </p:nvSpPr>
          <p:spPr>
            <a:xfrm>
              <a:off x="2016325" y="2517150"/>
              <a:ext cx="182450" cy="106975"/>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7"/>
            <p:cNvSpPr/>
            <p:nvPr/>
          </p:nvSpPr>
          <p:spPr>
            <a:xfrm>
              <a:off x="2067750" y="3353725"/>
              <a:ext cx="137450" cy="96575"/>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7"/>
            <p:cNvSpPr/>
            <p:nvPr/>
          </p:nvSpPr>
          <p:spPr>
            <a:xfrm>
              <a:off x="2120800" y="2560950"/>
              <a:ext cx="365650" cy="417475"/>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7"/>
            <p:cNvSpPr/>
            <p:nvPr/>
          </p:nvSpPr>
          <p:spPr>
            <a:xfrm>
              <a:off x="2124000" y="2554125"/>
              <a:ext cx="348800" cy="430975"/>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7"/>
            <p:cNvSpPr/>
            <p:nvPr/>
          </p:nvSpPr>
          <p:spPr>
            <a:xfrm>
              <a:off x="2203550" y="2655875"/>
              <a:ext cx="254775" cy="296875"/>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7"/>
            <p:cNvSpPr/>
            <p:nvPr/>
          </p:nvSpPr>
          <p:spPr>
            <a:xfrm>
              <a:off x="2254175" y="2833475"/>
              <a:ext cx="89250" cy="68800"/>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7"/>
            <p:cNvSpPr/>
            <p:nvPr/>
          </p:nvSpPr>
          <p:spPr>
            <a:xfrm>
              <a:off x="1974675" y="4962550"/>
              <a:ext cx="249000" cy="116775"/>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7"/>
            <p:cNvSpPr/>
            <p:nvPr/>
          </p:nvSpPr>
          <p:spPr>
            <a:xfrm>
              <a:off x="1969700" y="4955525"/>
              <a:ext cx="258000" cy="130800"/>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7"/>
            <p:cNvSpPr/>
            <p:nvPr/>
          </p:nvSpPr>
          <p:spPr>
            <a:xfrm>
              <a:off x="1977750" y="5042900"/>
              <a:ext cx="245925" cy="36350"/>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7"/>
            <p:cNvSpPr/>
            <p:nvPr/>
          </p:nvSpPr>
          <p:spPr>
            <a:xfrm>
              <a:off x="1970525" y="5036475"/>
              <a:ext cx="257175" cy="4985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7"/>
            <p:cNvSpPr/>
            <p:nvPr/>
          </p:nvSpPr>
          <p:spPr>
            <a:xfrm>
              <a:off x="1259325" y="4948900"/>
              <a:ext cx="232650" cy="183350"/>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7"/>
            <p:cNvSpPr/>
            <p:nvPr/>
          </p:nvSpPr>
          <p:spPr>
            <a:xfrm>
              <a:off x="1255300" y="4942425"/>
              <a:ext cx="238700" cy="196150"/>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7"/>
            <p:cNvSpPr/>
            <p:nvPr/>
          </p:nvSpPr>
          <p:spPr>
            <a:xfrm>
              <a:off x="1259325" y="4995500"/>
              <a:ext cx="227450" cy="136700"/>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7"/>
            <p:cNvSpPr/>
            <p:nvPr/>
          </p:nvSpPr>
          <p:spPr>
            <a:xfrm>
              <a:off x="1255300" y="4989075"/>
              <a:ext cx="238700" cy="14950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7"/>
            <p:cNvSpPr/>
            <p:nvPr/>
          </p:nvSpPr>
          <p:spPr>
            <a:xfrm>
              <a:off x="1608075" y="3506400"/>
              <a:ext cx="458900" cy="1476275"/>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7"/>
            <p:cNvSpPr/>
            <p:nvPr/>
          </p:nvSpPr>
          <p:spPr>
            <a:xfrm>
              <a:off x="1606475" y="3499650"/>
              <a:ext cx="466925" cy="1489450"/>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7"/>
            <p:cNvSpPr/>
            <p:nvPr/>
          </p:nvSpPr>
          <p:spPr>
            <a:xfrm>
              <a:off x="1318775" y="3717750"/>
              <a:ext cx="634875" cy="1260100"/>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7"/>
            <p:cNvSpPr/>
            <p:nvPr/>
          </p:nvSpPr>
          <p:spPr>
            <a:xfrm>
              <a:off x="1311550" y="3711175"/>
              <a:ext cx="649350" cy="1273425"/>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7"/>
            <p:cNvSpPr/>
            <p:nvPr/>
          </p:nvSpPr>
          <p:spPr>
            <a:xfrm>
              <a:off x="1848375" y="3941000"/>
              <a:ext cx="67525" cy="394925"/>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7"/>
            <p:cNvSpPr/>
            <p:nvPr/>
          </p:nvSpPr>
          <p:spPr>
            <a:xfrm>
              <a:off x="1633800" y="3761650"/>
              <a:ext cx="54675" cy="233375"/>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7"/>
            <p:cNvSpPr/>
            <p:nvPr/>
          </p:nvSpPr>
          <p:spPr>
            <a:xfrm>
              <a:off x="1827475" y="3665300"/>
              <a:ext cx="123775" cy="93475"/>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7"/>
            <p:cNvSpPr/>
            <p:nvPr/>
          </p:nvSpPr>
          <p:spPr>
            <a:xfrm>
              <a:off x="1726225" y="3634675"/>
              <a:ext cx="181625" cy="758150"/>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7"/>
            <p:cNvSpPr/>
            <p:nvPr/>
          </p:nvSpPr>
          <p:spPr>
            <a:xfrm>
              <a:off x="1690850" y="4417675"/>
              <a:ext cx="32975" cy="40550"/>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9" name="Google Shape;2259;p37"/>
          <p:cNvPicPr preferRelativeResize="0"/>
          <p:nvPr/>
        </p:nvPicPr>
        <p:blipFill>
          <a:blip r:embed="rId3">
            <a:alphaModFix/>
          </a:blip>
          <a:stretch>
            <a:fillRect/>
          </a:stretch>
        </p:blipFill>
        <p:spPr>
          <a:xfrm>
            <a:off x="3621580" y="2040024"/>
            <a:ext cx="838845" cy="758843"/>
          </a:xfrm>
          <a:prstGeom prst="rect">
            <a:avLst/>
          </a:prstGeom>
          <a:noFill/>
          <a:ln>
            <a:noFill/>
          </a:ln>
        </p:spPr>
      </p:pic>
      <p:sp>
        <p:nvSpPr>
          <p:cNvPr id="2260" name="Google Shape;2260;p37"/>
          <p:cNvSpPr/>
          <p:nvPr/>
        </p:nvSpPr>
        <p:spPr>
          <a:xfrm>
            <a:off x="5842300" y="751575"/>
            <a:ext cx="2862300" cy="2284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7"/>
          <p:cNvSpPr txBox="1"/>
          <p:nvPr>
            <p:ph idx="3" type="subTitle"/>
          </p:nvPr>
        </p:nvSpPr>
        <p:spPr>
          <a:xfrm>
            <a:off x="5918475" y="987775"/>
            <a:ext cx="2333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Tipo 1</a:t>
            </a:r>
            <a:endParaRPr/>
          </a:p>
        </p:txBody>
      </p:sp>
      <p:sp>
        <p:nvSpPr>
          <p:cNvPr id="2262" name="Google Shape;2262;p37"/>
          <p:cNvSpPr txBox="1"/>
          <p:nvPr>
            <p:ph idx="6" type="subTitle"/>
          </p:nvPr>
        </p:nvSpPr>
        <p:spPr>
          <a:xfrm>
            <a:off x="5918475" y="1271150"/>
            <a:ext cx="2679000" cy="61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Más rápido  y seguro</a:t>
            </a:r>
            <a:endParaRPr/>
          </a:p>
          <a:p>
            <a:pPr indent="-317500" lvl="0" marL="457200" rtl="0" algn="l">
              <a:spcBef>
                <a:spcPts val="0"/>
              </a:spcBef>
              <a:spcAft>
                <a:spcPts val="0"/>
              </a:spcAft>
              <a:buSzPts val="1400"/>
              <a:buChar char="●"/>
            </a:pPr>
            <a:r>
              <a:rPr lang="en"/>
              <a:t>Corre sobre la parte física</a:t>
            </a:r>
            <a:endParaRPr/>
          </a:p>
        </p:txBody>
      </p:sp>
      <p:grpSp>
        <p:nvGrpSpPr>
          <p:cNvPr id="2263" name="Google Shape;2263;p37"/>
          <p:cNvGrpSpPr/>
          <p:nvPr/>
        </p:nvGrpSpPr>
        <p:grpSpPr>
          <a:xfrm>
            <a:off x="2958852" y="827766"/>
            <a:ext cx="1851547" cy="610808"/>
            <a:chOff x="4411970" y="4340222"/>
            <a:chExt cx="779467" cy="242683"/>
          </a:xfrm>
        </p:grpSpPr>
        <p:sp>
          <p:nvSpPr>
            <p:cNvPr id="2264" name="Google Shape;2264;p3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37"/>
          <p:cNvSpPr txBox="1"/>
          <p:nvPr/>
        </p:nvSpPr>
        <p:spPr>
          <a:xfrm>
            <a:off x="3208725" y="980525"/>
            <a:ext cx="158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Hypervisor</a:t>
            </a:r>
            <a:endParaRPr/>
          </a:p>
        </p:txBody>
      </p:sp>
      <p:cxnSp>
        <p:nvCxnSpPr>
          <p:cNvPr id="2268" name="Google Shape;2268;p37"/>
          <p:cNvCxnSpPr>
            <a:stCxn id="2267" idx="2"/>
          </p:cNvCxnSpPr>
          <p:nvPr/>
        </p:nvCxnSpPr>
        <p:spPr>
          <a:xfrm>
            <a:off x="4002975" y="1411625"/>
            <a:ext cx="0" cy="548100"/>
          </a:xfrm>
          <a:prstGeom prst="straightConnector1">
            <a:avLst/>
          </a:prstGeom>
          <a:noFill/>
          <a:ln cap="flat" cmpd="sng" w="9525">
            <a:solidFill>
              <a:schemeClr val="dk2"/>
            </a:solidFill>
            <a:prstDash val="solid"/>
            <a:round/>
            <a:headEnd len="med" w="med" type="none"/>
            <a:tailEnd len="med" w="med" type="triangle"/>
          </a:ln>
        </p:spPr>
      </p:cxnSp>
      <p:cxnSp>
        <p:nvCxnSpPr>
          <p:cNvPr id="2269" name="Google Shape;2269;p37"/>
          <p:cNvCxnSpPr>
            <a:stCxn id="2267" idx="3"/>
            <a:endCxn id="2260" idx="1"/>
          </p:cNvCxnSpPr>
          <p:nvPr/>
        </p:nvCxnSpPr>
        <p:spPr>
          <a:xfrm>
            <a:off x="4797225" y="1196075"/>
            <a:ext cx="1045200" cy="697800"/>
          </a:xfrm>
          <a:prstGeom prst="bentConnector3">
            <a:avLst>
              <a:gd fmla="val 49994" name="adj1"/>
            </a:avLst>
          </a:prstGeom>
          <a:noFill/>
          <a:ln cap="flat" cmpd="sng" w="9525">
            <a:solidFill>
              <a:srgbClr val="9E9E9E"/>
            </a:solidFill>
            <a:prstDash val="solid"/>
            <a:round/>
            <a:headEnd len="med" w="med" type="none"/>
            <a:tailEnd len="med" w="med" type="none"/>
          </a:ln>
        </p:spPr>
      </p:cxnSp>
      <p:sp>
        <p:nvSpPr>
          <p:cNvPr id="2270" name="Google Shape;2270;p37"/>
          <p:cNvSpPr txBox="1"/>
          <p:nvPr>
            <p:ph idx="3" type="subTitle"/>
          </p:nvPr>
        </p:nvSpPr>
        <p:spPr>
          <a:xfrm>
            <a:off x="5918475" y="1932063"/>
            <a:ext cx="23331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Tipo 2</a:t>
            </a:r>
            <a:endParaRPr/>
          </a:p>
        </p:txBody>
      </p:sp>
      <p:sp>
        <p:nvSpPr>
          <p:cNvPr id="2271" name="Google Shape;2271;p37"/>
          <p:cNvSpPr txBox="1"/>
          <p:nvPr>
            <p:ph idx="6" type="subTitle"/>
          </p:nvPr>
        </p:nvSpPr>
        <p:spPr>
          <a:xfrm>
            <a:off x="5918475" y="2337500"/>
            <a:ext cx="2333100" cy="61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Más lento</a:t>
            </a:r>
            <a:endParaRPr/>
          </a:p>
          <a:p>
            <a:pPr indent="-317500" lvl="0" marL="457200" rtl="0" algn="l">
              <a:spcBef>
                <a:spcPts val="0"/>
              </a:spcBef>
              <a:spcAft>
                <a:spcPts val="0"/>
              </a:spcAft>
              <a:buSzPts val="1400"/>
              <a:buChar char="●"/>
            </a:pPr>
            <a:r>
              <a:rPr lang="en"/>
              <a:t>Corre sobre un S.O.</a:t>
            </a:r>
            <a:endParaRPr/>
          </a:p>
        </p:txBody>
      </p:sp>
      <p:sp>
        <p:nvSpPr>
          <p:cNvPr id="2272" name="Google Shape;2272;p37"/>
          <p:cNvSpPr txBox="1"/>
          <p:nvPr>
            <p:ph idx="3" type="subTitle"/>
          </p:nvPr>
        </p:nvSpPr>
        <p:spPr>
          <a:xfrm>
            <a:off x="1818725" y="3919675"/>
            <a:ext cx="15171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 sistemas</a:t>
            </a:r>
            <a:endParaRPr/>
          </a:p>
        </p:txBody>
      </p:sp>
      <p:sp>
        <p:nvSpPr>
          <p:cNvPr id="2273" name="Google Shape;2273;p37"/>
          <p:cNvSpPr txBox="1"/>
          <p:nvPr>
            <p:ph idx="3" type="subTitle"/>
          </p:nvPr>
        </p:nvSpPr>
        <p:spPr>
          <a:xfrm>
            <a:off x="1812275" y="4433450"/>
            <a:ext cx="15171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8C8C8C"/>
                </a:solidFill>
              </a:rPr>
              <a:t>De Procesos</a:t>
            </a:r>
            <a:endParaRPr>
              <a:solidFill>
                <a:srgbClr val="8C8C8C"/>
              </a:solidFill>
            </a:endParaRPr>
          </a:p>
        </p:txBody>
      </p:sp>
      <p:sp>
        <p:nvSpPr>
          <p:cNvPr id="2274" name="Google Shape;2274;p37"/>
          <p:cNvSpPr txBox="1"/>
          <p:nvPr>
            <p:ph idx="3" type="subTitle"/>
          </p:nvPr>
        </p:nvSpPr>
        <p:spPr>
          <a:xfrm>
            <a:off x="4440700" y="3919675"/>
            <a:ext cx="25557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rPr>
              <a:t>Emula una pc completa</a:t>
            </a:r>
            <a:endParaRPr>
              <a:solidFill>
                <a:srgbClr val="9E9E9E"/>
              </a:solidFill>
            </a:endParaRPr>
          </a:p>
        </p:txBody>
      </p:sp>
      <p:sp>
        <p:nvSpPr>
          <p:cNvPr id="2275" name="Google Shape;2275;p37"/>
          <p:cNvSpPr txBox="1"/>
          <p:nvPr>
            <p:ph idx="3" type="subTitle"/>
          </p:nvPr>
        </p:nvSpPr>
        <p:spPr>
          <a:xfrm>
            <a:off x="4460425" y="4441100"/>
            <a:ext cx="3013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Emula un proceso completo</a:t>
            </a:r>
            <a:endParaRPr/>
          </a:p>
        </p:txBody>
      </p:sp>
      <p:cxnSp>
        <p:nvCxnSpPr>
          <p:cNvPr id="2276" name="Google Shape;2276;p37"/>
          <p:cNvCxnSpPr>
            <a:stCxn id="2272" idx="3"/>
            <a:endCxn id="2274" idx="1"/>
          </p:cNvCxnSpPr>
          <p:nvPr/>
        </p:nvCxnSpPr>
        <p:spPr>
          <a:xfrm>
            <a:off x="3335825" y="4148275"/>
            <a:ext cx="1104900" cy="0"/>
          </a:xfrm>
          <a:prstGeom prst="straightConnector1">
            <a:avLst/>
          </a:prstGeom>
          <a:noFill/>
          <a:ln cap="flat" cmpd="sng" w="9525">
            <a:solidFill>
              <a:schemeClr val="accent4"/>
            </a:solidFill>
            <a:prstDash val="solid"/>
            <a:round/>
            <a:headEnd len="med" w="med" type="none"/>
            <a:tailEnd len="med" w="med" type="none"/>
          </a:ln>
        </p:spPr>
      </p:cxnSp>
      <p:cxnSp>
        <p:nvCxnSpPr>
          <p:cNvPr id="2277" name="Google Shape;2277;p37"/>
          <p:cNvCxnSpPr>
            <a:stCxn id="2273" idx="3"/>
            <a:endCxn id="2275" idx="1"/>
          </p:cNvCxnSpPr>
          <p:nvPr/>
        </p:nvCxnSpPr>
        <p:spPr>
          <a:xfrm>
            <a:off x="3329375" y="4662050"/>
            <a:ext cx="1131000" cy="7800"/>
          </a:xfrm>
          <a:prstGeom prst="straightConnector1">
            <a:avLst/>
          </a:prstGeom>
          <a:noFill/>
          <a:ln cap="flat" cmpd="sng" w="9525">
            <a:solidFill>
              <a:srgbClr val="C2C2C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1" name="Shape 2281"/>
        <p:cNvGrpSpPr/>
        <p:nvPr/>
      </p:nvGrpSpPr>
      <p:grpSpPr>
        <a:xfrm>
          <a:off x="0" y="0"/>
          <a:ext cx="0" cy="0"/>
          <a:chOff x="0" y="0"/>
          <a:chExt cx="0" cy="0"/>
        </a:xfrm>
      </p:grpSpPr>
      <p:grpSp>
        <p:nvGrpSpPr>
          <p:cNvPr id="2282" name="Google Shape;2282;p38"/>
          <p:cNvGrpSpPr/>
          <p:nvPr/>
        </p:nvGrpSpPr>
        <p:grpSpPr>
          <a:xfrm>
            <a:off x="957424" y="237787"/>
            <a:ext cx="6190144" cy="4499098"/>
            <a:chOff x="5230575" y="1602275"/>
            <a:chExt cx="2055775" cy="1418200"/>
          </a:xfrm>
        </p:grpSpPr>
        <p:sp>
          <p:nvSpPr>
            <p:cNvPr id="2283" name="Google Shape;2283;p38"/>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Mejora el aprovechamiento del hardware</a:t>
              </a:r>
              <a:endParaRPr>
                <a:solidFill>
                  <a:schemeClr val="accent1"/>
                </a:solidFill>
              </a:endParaRPr>
            </a:p>
          </p:txBody>
        </p:sp>
        <p:sp>
          <p:nvSpPr>
            <p:cNvPr id="2284" name="Google Shape;2284;p38"/>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Entorno de seguridad</a:t>
              </a:r>
              <a:endParaRPr>
                <a:solidFill>
                  <a:schemeClr val="accent1"/>
                </a:solidFill>
              </a:endParaRPr>
            </a:p>
          </p:txBody>
        </p:sp>
        <p:sp>
          <p:nvSpPr>
            <p:cNvPr id="2285" name="Google Shape;2285;p38"/>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Ejecutar aplicaciones disponibles para otros S.O.</a:t>
              </a:r>
              <a:endParaRPr>
                <a:solidFill>
                  <a:schemeClr val="accent1"/>
                </a:solidFill>
              </a:endParaRPr>
            </a:p>
          </p:txBody>
        </p:sp>
        <p:sp>
          <p:nvSpPr>
            <p:cNvPr id="2286" name="Google Shape;2286;p38"/>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8C8C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C8C8C"/>
                  </a:solidFill>
                </a:rPr>
                <a:t>El rendimiento depende de los recursos de la computadora</a:t>
              </a:r>
              <a:endParaRPr>
                <a:solidFill>
                  <a:srgbClr val="8C8C8C"/>
                </a:solidFill>
              </a:endParaRPr>
            </a:p>
          </p:txBody>
        </p:sp>
        <p:sp>
          <p:nvSpPr>
            <p:cNvPr id="2287" name="Google Shape;2287;p38"/>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Ejecutar programas antiguos</a:t>
              </a:r>
              <a:endParaRPr>
                <a:solidFill>
                  <a:schemeClr val="accent1"/>
                </a:solidFill>
              </a:endParaRPr>
            </a:p>
          </p:txBody>
        </p:sp>
        <p:sp>
          <p:nvSpPr>
            <p:cNvPr id="2288" name="Google Shape;2288;p38"/>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8C8C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C8C8C"/>
                  </a:solidFill>
                </a:rPr>
                <a:t>Menos eficiente</a:t>
              </a:r>
              <a:endParaRPr>
                <a:solidFill>
                  <a:srgbClr val="8C8C8C"/>
                </a:solidFill>
              </a:endParaRPr>
            </a:p>
          </p:txBody>
        </p:sp>
        <p:sp>
          <p:nvSpPr>
            <p:cNvPr id="2289" name="Google Shape;2289;p38"/>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Probar otros S.O. sin cambiar el hardware</a:t>
              </a:r>
              <a:endParaRPr>
                <a:solidFill>
                  <a:schemeClr val="accent1"/>
                </a:solidFill>
              </a:endParaRPr>
            </a:p>
          </p:txBody>
        </p:sp>
        <p:sp>
          <p:nvSpPr>
            <p:cNvPr id="2290" name="Google Shape;2290;p38"/>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C8C8C"/>
                  </a:solidFill>
                </a:rPr>
                <a:t>DESVENTAJAS</a:t>
              </a:r>
              <a:endParaRPr>
                <a:solidFill>
                  <a:srgbClr val="8C8C8C"/>
                </a:solidFill>
              </a:endParaRPr>
            </a:p>
          </p:txBody>
        </p:sp>
        <p:sp>
          <p:nvSpPr>
            <p:cNvPr id="2291" name="Google Shape;2291;p38"/>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VENTAJAS	</a:t>
              </a:r>
              <a:endParaRPr>
                <a:solidFill>
                  <a:schemeClr val="accent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5" name="Shape 2295"/>
        <p:cNvGrpSpPr/>
        <p:nvPr/>
      </p:nvGrpSpPr>
      <p:grpSpPr>
        <a:xfrm>
          <a:off x="0" y="0"/>
          <a:ext cx="0" cy="0"/>
          <a:chOff x="0" y="0"/>
          <a:chExt cx="0" cy="0"/>
        </a:xfrm>
      </p:grpSpPr>
      <p:pic>
        <p:nvPicPr>
          <p:cNvPr id="2296" name="Google Shape;2296;p39"/>
          <p:cNvPicPr preferRelativeResize="0"/>
          <p:nvPr/>
        </p:nvPicPr>
        <p:blipFill>
          <a:blip r:embed="rId3">
            <a:alphaModFix/>
          </a:blip>
          <a:stretch>
            <a:fillRect/>
          </a:stretch>
        </p:blipFill>
        <p:spPr>
          <a:xfrm>
            <a:off x="2108675" y="1589675"/>
            <a:ext cx="7035326" cy="3553824"/>
          </a:xfrm>
          <a:prstGeom prst="rect">
            <a:avLst/>
          </a:prstGeom>
          <a:noFill/>
          <a:ln>
            <a:noFill/>
          </a:ln>
        </p:spPr>
      </p:pic>
      <p:pic>
        <p:nvPicPr>
          <p:cNvPr id="2297" name="Google Shape;2297;p39"/>
          <p:cNvPicPr preferRelativeResize="0"/>
          <p:nvPr/>
        </p:nvPicPr>
        <p:blipFill>
          <a:blip r:embed="rId4">
            <a:alphaModFix/>
          </a:blip>
          <a:stretch>
            <a:fillRect/>
          </a:stretch>
        </p:blipFill>
        <p:spPr>
          <a:xfrm>
            <a:off x="6900" y="0"/>
            <a:ext cx="3986325" cy="1798100"/>
          </a:xfrm>
          <a:prstGeom prst="rect">
            <a:avLst/>
          </a:prstGeom>
          <a:noFill/>
          <a:ln>
            <a:noFill/>
          </a:ln>
        </p:spPr>
      </p:pic>
      <p:pic>
        <p:nvPicPr>
          <p:cNvPr id="2298" name="Google Shape;2298;p39"/>
          <p:cNvPicPr preferRelativeResize="0"/>
          <p:nvPr/>
        </p:nvPicPr>
        <p:blipFill>
          <a:blip r:embed="rId5">
            <a:alphaModFix/>
          </a:blip>
          <a:stretch>
            <a:fillRect/>
          </a:stretch>
        </p:blipFill>
        <p:spPr>
          <a:xfrm>
            <a:off x="1" y="3256332"/>
            <a:ext cx="2108675" cy="1887164"/>
          </a:xfrm>
          <a:prstGeom prst="rect">
            <a:avLst/>
          </a:prstGeom>
          <a:noFill/>
          <a:ln>
            <a:noFill/>
          </a:ln>
        </p:spPr>
      </p:pic>
      <p:pic>
        <p:nvPicPr>
          <p:cNvPr id="2299" name="Google Shape;2299;p39"/>
          <p:cNvPicPr preferRelativeResize="0"/>
          <p:nvPr/>
        </p:nvPicPr>
        <p:blipFill>
          <a:blip r:embed="rId6">
            <a:alphaModFix/>
          </a:blip>
          <a:stretch>
            <a:fillRect/>
          </a:stretch>
        </p:blipFill>
        <p:spPr>
          <a:xfrm>
            <a:off x="0" y="1798097"/>
            <a:ext cx="2108675" cy="1430892"/>
          </a:xfrm>
          <a:prstGeom prst="rect">
            <a:avLst/>
          </a:prstGeom>
          <a:noFill/>
          <a:ln>
            <a:noFill/>
          </a:ln>
        </p:spPr>
      </p:pic>
      <p:pic>
        <p:nvPicPr>
          <p:cNvPr id="2300" name="Google Shape;2300;p39"/>
          <p:cNvPicPr preferRelativeResize="0"/>
          <p:nvPr/>
        </p:nvPicPr>
        <p:blipFill>
          <a:blip r:embed="rId7">
            <a:alphaModFix/>
          </a:blip>
          <a:stretch>
            <a:fillRect/>
          </a:stretch>
        </p:blipFill>
        <p:spPr>
          <a:xfrm>
            <a:off x="4549876" y="565225"/>
            <a:ext cx="808025" cy="667650"/>
          </a:xfrm>
          <a:prstGeom prst="rect">
            <a:avLst/>
          </a:prstGeom>
          <a:noFill/>
          <a:ln>
            <a:noFill/>
          </a:ln>
        </p:spPr>
      </p:pic>
      <p:cxnSp>
        <p:nvCxnSpPr>
          <p:cNvPr id="2301" name="Google Shape;2301;p39"/>
          <p:cNvCxnSpPr>
            <a:stCxn id="2300" idx="3"/>
            <a:endCxn id="2302" idx="1"/>
          </p:cNvCxnSpPr>
          <p:nvPr/>
        </p:nvCxnSpPr>
        <p:spPr>
          <a:xfrm>
            <a:off x="5357901" y="899050"/>
            <a:ext cx="1055100" cy="600"/>
          </a:xfrm>
          <a:prstGeom prst="bentConnector3">
            <a:avLst>
              <a:gd fmla="val 50000" name="adj1"/>
            </a:avLst>
          </a:prstGeom>
          <a:noFill/>
          <a:ln cap="flat" cmpd="sng" w="9525">
            <a:solidFill>
              <a:srgbClr val="B0B0B0"/>
            </a:solidFill>
            <a:prstDash val="solid"/>
            <a:round/>
            <a:headEnd len="med" w="med" type="none"/>
            <a:tailEnd len="med" w="med" type="none"/>
          </a:ln>
        </p:spPr>
      </p:cxnSp>
      <p:sp>
        <p:nvSpPr>
          <p:cNvPr id="2302" name="Google Shape;2302;p39"/>
          <p:cNvSpPr txBox="1"/>
          <p:nvPr>
            <p:ph idx="3" type="subTitle"/>
          </p:nvPr>
        </p:nvSpPr>
        <p:spPr>
          <a:xfrm>
            <a:off x="6413000" y="670450"/>
            <a:ext cx="25557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A2E35"/>
                </a:solidFill>
              </a:rPr>
              <a:t>Trabajo en capas</a:t>
            </a:r>
            <a:endParaRPr>
              <a:solidFill>
                <a:srgbClr val="1A2E3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pic>
        <p:nvPicPr>
          <p:cNvPr id="2307" name="Google Shape;2307;p40"/>
          <p:cNvPicPr preferRelativeResize="0"/>
          <p:nvPr/>
        </p:nvPicPr>
        <p:blipFill>
          <a:blip r:embed="rId3">
            <a:alphaModFix/>
          </a:blip>
          <a:stretch>
            <a:fillRect/>
          </a:stretch>
        </p:blipFill>
        <p:spPr>
          <a:xfrm>
            <a:off x="0" y="0"/>
            <a:ext cx="9053527" cy="5143501"/>
          </a:xfrm>
          <a:prstGeom prst="rect">
            <a:avLst/>
          </a:prstGeom>
          <a:noFill/>
          <a:ln>
            <a:noFill/>
          </a:ln>
        </p:spPr>
      </p:pic>
      <p:pic>
        <p:nvPicPr>
          <p:cNvPr id="2308" name="Google Shape;2308;p40"/>
          <p:cNvPicPr preferRelativeResize="0"/>
          <p:nvPr/>
        </p:nvPicPr>
        <p:blipFill>
          <a:blip r:embed="rId4">
            <a:alphaModFix/>
          </a:blip>
          <a:stretch>
            <a:fillRect/>
          </a:stretch>
        </p:blipFill>
        <p:spPr>
          <a:xfrm>
            <a:off x="3628275" y="1302300"/>
            <a:ext cx="5515725" cy="3590751"/>
          </a:xfrm>
          <a:prstGeom prst="rect">
            <a:avLst/>
          </a:prstGeom>
          <a:noFill/>
          <a:ln>
            <a:noFill/>
          </a:ln>
        </p:spPr>
      </p:pic>
      <p:sp>
        <p:nvSpPr>
          <p:cNvPr id="2309" name="Google Shape;2309;p40"/>
          <p:cNvSpPr txBox="1"/>
          <p:nvPr>
            <p:ph idx="2" type="subTitle"/>
          </p:nvPr>
        </p:nvSpPr>
        <p:spPr>
          <a:xfrm>
            <a:off x="409300" y="1"/>
            <a:ext cx="1945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Crear una imagen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10" name="Google Shape;2310;p40"/>
          <p:cNvPicPr preferRelativeResize="0"/>
          <p:nvPr/>
        </p:nvPicPr>
        <p:blipFill>
          <a:blip r:embed="rId5">
            <a:alphaModFix/>
          </a:blip>
          <a:stretch>
            <a:fillRect/>
          </a:stretch>
        </p:blipFill>
        <p:spPr>
          <a:xfrm>
            <a:off x="0" y="32232"/>
            <a:ext cx="409300" cy="366600"/>
          </a:xfrm>
          <a:prstGeom prst="rect">
            <a:avLst/>
          </a:prstGeom>
          <a:noFill/>
          <a:ln>
            <a:noFill/>
          </a:ln>
        </p:spPr>
      </p:pic>
      <p:sp>
        <p:nvSpPr>
          <p:cNvPr id="2311" name="Google Shape;2311;p40"/>
          <p:cNvSpPr txBox="1"/>
          <p:nvPr>
            <p:ph idx="2" type="subTitle"/>
          </p:nvPr>
        </p:nvSpPr>
        <p:spPr>
          <a:xfrm>
            <a:off x="2686225" y="2775439"/>
            <a:ext cx="1945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Docker build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12" name="Google Shape;2312;p40"/>
          <p:cNvPicPr preferRelativeResize="0"/>
          <p:nvPr/>
        </p:nvPicPr>
        <p:blipFill>
          <a:blip r:embed="rId5">
            <a:alphaModFix/>
          </a:blip>
          <a:stretch>
            <a:fillRect/>
          </a:stretch>
        </p:blipFill>
        <p:spPr>
          <a:xfrm>
            <a:off x="2276925" y="2816557"/>
            <a:ext cx="409300" cy="366600"/>
          </a:xfrm>
          <a:prstGeom prst="rect">
            <a:avLst/>
          </a:prstGeom>
          <a:noFill/>
          <a:ln>
            <a:noFill/>
          </a:ln>
        </p:spPr>
      </p:pic>
      <p:sp>
        <p:nvSpPr>
          <p:cNvPr id="2313" name="Google Shape;2313;p40"/>
          <p:cNvSpPr txBox="1"/>
          <p:nvPr>
            <p:ph idx="2" type="subTitle"/>
          </p:nvPr>
        </p:nvSpPr>
        <p:spPr>
          <a:xfrm>
            <a:off x="4545675" y="990789"/>
            <a:ext cx="1945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Docker publish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14" name="Google Shape;2314;p40"/>
          <p:cNvPicPr preferRelativeResize="0"/>
          <p:nvPr/>
        </p:nvPicPr>
        <p:blipFill>
          <a:blip r:embed="rId5">
            <a:alphaModFix/>
          </a:blip>
          <a:stretch>
            <a:fillRect/>
          </a:stretch>
        </p:blipFill>
        <p:spPr>
          <a:xfrm>
            <a:off x="4136375" y="1039382"/>
            <a:ext cx="409300" cy="366600"/>
          </a:xfrm>
          <a:prstGeom prst="rect">
            <a:avLst/>
          </a:prstGeom>
          <a:noFill/>
          <a:ln>
            <a:noFill/>
          </a:ln>
        </p:spPr>
      </p:pic>
      <p:sp>
        <p:nvSpPr>
          <p:cNvPr id="2315" name="Google Shape;2315;p40"/>
          <p:cNvSpPr txBox="1"/>
          <p:nvPr>
            <p:ph idx="2" type="subTitle"/>
          </p:nvPr>
        </p:nvSpPr>
        <p:spPr>
          <a:xfrm>
            <a:off x="5417950" y="1302301"/>
            <a:ext cx="1945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Docker pull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16" name="Google Shape;2316;p40"/>
          <p:cNvPicPr preferRelativeResize="0"/>
          <p:nvPr/>
        </p:nvPicPr>
        <p:blipFill>
          <a:blip r:embed="rId5">
            <a:alphaModFix/>
          </a:blip>
          <a:stretch>
            <a:fillRect/>
          </a:stretch>
        </p:blipFill>
        <p:spPr>
          <a:xfrm>
            <a:off x="5008650" y="1334557"/>
            <a:ext cx="409300" cy="366600"/>
          </a:xfrm>
          <a:prstGeom prst="rect">
            <a:avLst/>
          </a:prstGeom>
          <a:noFill/>
          <a:ln>
            <a:noFill/>
          </a:ln>
        </p:spPr>
      </p:pic>
      <p:sp>
        <p:nvSpPr>
          <p:cNvPr id="2317" name="Google Shape;2317;p40"/>
          <p:cNvSpPr txBox="1"/>
          <p:nvPr>
            <p:ph idx="2" type="subTitle"/>
          </p:nvPr>
        </p:nvSpPr>
        <p:spPr>
          <a:xfrm>
            <a:off x="5897175" y="2784301"/>
            <a:ext cx="1945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Docker run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18" name="Google Shape;2318;p40"/>
          <p:cNvPicPr preferRelativeResize="0"/>
          <p:nvPr/>
        </p:nvPicPr>
        <p:blipFill>
          <a:blip r:embed="rId5">
            <a:alphaModFix/>
          </a:blip>
          <a:stretch>
            <a:fillRect/>
          </a:stretch>
        </p:blipFill>
        <p:spPr>
          <a:xfrm>
            <a:off x="5487875" y="2820807"/>
            <a:ext cx="409300" cy="36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pic>
        <p:nvPicPr>
          <p:cNvPr id="2323" name="Google Shape;2323;p41"/>
          <p:cNvPicPr preferRelativeResize="0"/>
          <p:nvPr/>
        </p:nvPicPr>
        <p:blipFill>
          <a:blip r:embed="rId3">
            <a:alphaModFix/>
          </a:blip>
          <a:stretch>
            <a:fillRect/>
          </a:stretch>
        </p:blipFill>
        <p:spPr>
          <a:xfrm>
            <a:off x="0" y="0"/>
            <a:ext cx="9143999" cy="5185426"/>
          </a:xfrm>
          <a:prstGeom prst="rect">
            <a:avLst/>
          </a:prstGeom>
          <a:noFill/>
          <a:ln>
            <a:noFill/>
          </a:ln>
        </p:spPr>
      </p:pic>
      <p:pic>
        <p:nvPicPr>
          <p:cNvPr id="2324" name="Google Shape;2324;p41"/>
          <p:cNvPicPr preferRelativeResize="0"/>
          <p:nvPr/>
        </p:nvPicPr>
        <p:blipFill>
          <a:blip r:embed="rId4">
            <a:alphaModFix/>
          </a:blip>
          <a:stretch>
            <a:fillRect/>
          </a:stretch>
        </p:blipFill>
        <p:spPr>
          <a:xfrm>
            <a:off x="297125" y="3489038"/>
            <a:ext cx="3568725" cy="363087"/>
          </a:xfrm>
          <a:prstGeom prst="rect">
            <a:avLst/>
          </a:prstGeom>
          <a:noFill/>
          <a:ln>
            <a:noFill/>
          </a:ln>
        </p:spPr>
      </p:pic>
      <p:pic>
        <p:nvPicPr>
          <p:cNvPr id="2325" name="Google Shape;2325;p41"/>
          <p:cNvPicPr preferRelativeResize="0"/>
          <p:nvPr/>
        </p:nvPicPr>
        <p:blipFill>
          <a:blip r:embed="rId5">
            <a:alphaModFix/>
          </a:blip>
          <a:stretch>
            <a:fillRect/>
          </a:stretch>
        </p:blipFill>
        <p:spPr>
          <a:xfrm>
            <a:off x="297125" y="3960725"/>
            <a:ext cx="3568721" cy="351700"/>
          </a:xfrm>
          <a:prstGeom prst="rect">
            <a:avLst/>
          </a:prstGeom>
          <a:noFill/>
          <a:ln>
            <a:noFill/>
          </a:ln>
        </p:spPr>
      </p:pic>
      <p:pic>
        <p:nvPicPr>
          <p:cNvPr id="2326" name="Google Shape;2326;p41"/>
          <p:cNvPicPr preferRelativeResize="0"/>
          <p:nvPr/>
        </p:nvPicPr>
        <p:blipFill>
          <a:blip r:embed="rId6">
            <a:alphaModFix/>
          </a:blip>
          <a:stretch>
            <a:fillRect/>
          </a:stretch>
        </p:blipFill>
        <p:spPr>
          <a:xfrm>
            <a:off x="297125" y="4421025"/>
            <a:ext cx="3568725" cy="339879"/>
          </a:xfrm>
          <a:prstGeom prst="rect">
            <a:avLst/>
          </a:prstGeom>
          <a:noFill/>
          <a:ln>
            <a:noFill/>
          </a:ln>
        </p:spPr>
      </p:pic>
      <p:pic>
        <p:nvPicPr>
          <p:cNvPr id="2327" name="Google Shape;2327;p41"/>
          <p:cNvPicPr preferRelativeResize="0"/>
          <p:nvPr/>
        </p:nvPicPr>
        <p:blipFill>
          <a:blip r:embed="rId7">
            <a:alphaModFix/>
          </a:blip>
          <a:stretch>
            <a:fillRect/>
          </a:stretch>
        </p:blipFill>
        <p:spPr>
          <a:xfrm>
            <a:off x="5405876" y="3489050"/>
            <a:ext cx="3568725" cy="330531"/>
          </a:xfrm>
          <a:prstGeom prst="rect">
            <a:avLst/>
          </a:prstGeom>
          <a:noFill/>
          <a:ln>
            <a:noFill/>
          </a:ln>
        </p:spPr>
      </p:pic>
      <p:pic>
        <p:nvPicPr>
          <p:cNvPr id="2328" name="Google Shape;2328;p41"/>
          <p:cNvPicPr preferRelativeResize="0"/>
          <p:nvPr/>
        </p:nvPicPr>
        <p:blipFill>
          <a:blip r:embed="rId8">
            <a:alphaModFix/>
          </a:blip>
          <a:stretch>
            <a:fillRect/>
          </a:stretch>
        </p:blipFill>
        <p:spPr>
          <a:xfrm>
            <a:off x="5405875" y="3961945"/>
            <a:ext cx="3568725" cy="324430"/>
          </a:xfrm>
          <a:prstGeom prst="rect">
            <a:avLst/>
          </a:prstGeom>
          <a:noFill/>
          <a:ln>
            <a:noFill/>
          </a:ln>
        </p:spPr>
      </p:pic>
      <p:pic>
        <p:nvPicPr>
          <p:cNvPr id="2329" name="Google Shape;2329;p41"/>
          <p:cNvPicPr preferRelativeResize="0"/>
          <p:nvPr/>
        </p:nvPicPr>
        <p:blipFill>
          <a:blip r:embed="rId9">
            <a:alphaModFix/>
          </a:blip>
          <a:stretch>
            <a:fillRect/>
          </a:stretch>
        </p:blipFill>
        <p:spPr>
          <a:xfrm>
            <a:off x="5403325" y="4428744"/>
            <a:ext cx="3573824" cy="32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